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6"/>
  </p:notesMasterIdLst>
  <p:sldIdLst>
    <p:sldId id="256" r:id="rId2"/>
    <p:sldId id="288" r:id="rId3"/>
    <p:sldId id="287" r:id="rId4"/>
    <p:sldId id="291" r:id="rId5"/>
    <p:sldId id="292" r:id="rId6"/>
    <p:sldId id="293" r:id="rId7"/>
    <p:sldId id="294" r:id="rId8"/>
    <p:sldId id="295" r:id="rId9"/>
    <p:sldId id="296" r:id="rId10"/>
    <p:sldId id="297" r:id="rId11"/>
    <p:sldId id="298" r:id="rId12"/>
    <p:sldId id="299" r:id="rId13"/>
    <p:sldId id="302" r:id="rId14"/>
    <p:sldId id="303" r:id="rId15"/>
    <p:sldId id="257" r:id="rId16"/>
    <p:sldId id="286"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FCCB"/>
          </a:solidFill>
        </a:fill>
      </a:tcStyle>
    </a:wholeTbl>
    <a:band2H>
      <a:tcTxStyle/>
      <a:tcStyle>
        <a:tcBdr/>
        <a:fill>
          <a:solidFill>
            <a:srgbClr val="EBFD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7"/>
    <p:restoredTop sz="94757"/>
  </p:normalViewPr>
  <p:slideViewPr>
    <p:cSldViewPr snapToGrid="0" snapToObjects="1">
      <p:cViewPr varScale="1">
        <p:scale>
          <a:sx n="107" d="100"/>
          <a:sy n="107"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1143000" y="685800"/>
            <a:ext cx="4572000" cy="3429000"/>
          </a:xfrm>
          <a:prstGeom prst="rect">
            <a:avLst/>
          </a:prstGeom>
        </p:spPr>
        <p:txBody>
          <a:bodyPr/>
          <a:lstStyle/>
          <a:p>
            <a:endParaRPr/>
          </a:p>
        </p:txBody>
      </p:sp>
      <p:sp>
        <p:nvSpPr>
          <p:cNvPr id="278" name="Shape 278"/>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latinLnBrk="0">
      <a:defRPr sz="1200">
        <a:solidFill>
          <a:srgbClr val="FFFFFF"/>
        </a:solidFill>
        <a:latin typeface="+mn-lt"/>
        <a:ea typeface="+mn-ea"/>
        <a:cs typeface="+mn-cs"/>
        <a:sym typeface="Roboto"/>
      </a:defRPr>
    </a:lvl1pPr>
    <a:lvl2pPr indent="228600" latinLnBrk="0">
      <a:defRPr sz="1200">
        <a:solidFill>
          <a:srgbClr val="FFFFFF"/>
        </a:solidFill>
        <a:latin typeface="+mn-lt"/>
        <a:ea typeface="+mn-ea"/>
        <a:cs typeface="+mn-cs"/>
        <a:sym typeface="Roboto"/>
      </a:defRPr>
    </a:lvl2pPr>
    <a:lvl3pPr indent="457200" latinLnBrk="0">
      <a:defRPr sz="1200">
        <a:solidFill>
          <a:srgbClr val="FFFFFF"/>
        </a:solidFill>
        <a:latin typeface="+mn-lt"/>
        <a:ea typeface="+mn-ea"/>
        <a:cs typeface="+mn-cs"/>
        <a:sym typeface="Roboto"/>
      </a:defRPr>
    </a:lvl3pPr>
    <a:lvl4pPr indent="685800" latinLnBrk="0">
      <a:defRPr sz="1200">
        <a:solidFill>
          <a:srgbClr val="FFFFFF"/>
        </a:solidFill>
        <a:latin typeface="+mn-lt"/>
        <a:ea typeface="+mn-ea"/>
        <a:cs typeface="+mn-cs"/>
        <a:sym typeface="Roboto"/>
      </a:defRPr>
    </a:lvl4pPr>
    <a:lvl5pPr indent="914400" latinLnBrk="0">
      <a:defRPr sz="1200">
        <a:solidFill>
          <a:srgbClr val="FFFFFF"/>
        </a:solidFill>
        <a:latin typeface="+mn-lt"/>
        <a:ea typeface="+mn-ea"/>
        <a:cs typeface="+mn-cs"/>
        <a:sym typeface="Roboto"/>
      </a:defRPr>
    </a:lvl5pPr>
    <a:lvl6pPr indent="1143000" latinLnBrk="0">
      <a:defRPr sz="1200">
        <a:solidFill>
          <a:srgbClr val="FFFFFF"/>
        </a:solidFill>
        <a:latin typeface="+mn-lt"/>
        <a:ea typeface="+mn-ea"/>
        <a:cs typeface="+mn-cs"/>
        <a:sym typeface="Roboto"/>
      </a:defRPr>
    </a:lvl6pPr>
    <a:lvl7pPr indent="1371600" latinLnBrk="0">
      <a:defRPr sz="1200">
        <a:solidFill>
          <a:srgbClr val="FFFFFF"/>
        </a:solidFill>
        <a:latin typeface="+mn-lt"/>
        <a:ea typeface="+mn-ea"/>
        <a:cs typeface="+mn-cs"/>
        <a:sym typeface="Roboto"/>
      </a:defRPr>
    </a:lvl7pPr>
    <a:lvl8pPr indent="1600200" latinLnBrk="0">
      <a:defRPr sz="1200">
        <a:solidFill>
          <a:srgbClr val="FFFFFF"/>
        </a:solidFill>
        <a:latin typeface="+mn-lt"/>
        <a:ea typeface="+mn-ea"/>
        <a:cs typeface="+mn-cs"/>
        <a:sym typeface="Roboto"/>
      </a:defRPr>
    </a:lvl8pPr>
    <a:lvl9pPr indent="1828800" latinLnBrk="0">
      <a:defRPr sz="1200">
        <a:solidFill>
          <a:srgbClr val="FFFFFF"/>
        </a:solidFill>
        <a:latin typeface="+mn-lt"/>
        <a:ea typeface="+mn-ea"/>
        <a:cs typeface="+mn-cs"/>
        <a:sym typeface="Roboto"/>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7_Title Slide">
    <p:spTree>
      <p:nvGrpSpPr>
        <p:cNvPr id="1" name=""/>
        <p:cNvGrpSpPr/>
        <p:nvPr/>
      </p:nvGrpSpPr>
      <p:grpSpPr>
        <a:xfrm>
          <a:off x="0" y="0"/>
          <a:ext cx="0" cy="0"/>
          <a:chOff x="0" y="0"/>
          <a:chExt cx="0" cy="0"/>
        </a:xfrm>
      </p:grpSpPr>
      <p:sp>
        <p:nvSpPr>
          <p:cNvPr id="93" name="Rectangle 1"/>
          <p:cNvSpPr/>
          <p:nvPr/>
        </p:nvSpPr>
        <p:spPr>
          <a:xfrm>
            <a:off x="0" y="3581398"/>
            <a:ext cx="12192000" cy="2580564"/>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94" name="Freeform: Shape 7"/>
          <p:cNvSpPr>
            <a:spLocks noGrp="1"/>
          </p:cNvSpPr>
          <p:nvPr>
            <p:ph type="pic" sz="quarter" idx="21"/>
          </p:nvPr>
        </p:nvSpPr>
        <p:spPr>
          <a:xfrm>
            <a:off x="1657349" y="2233046"/>
            <a:ext cx="2480476" cy="2162873"/>
          </a:xfrm>
          <a:prstGeom prst="rect">
            <a:avLst/>
          </a:prstGeom>
        </p:spPr>
        <p:txBody>
          <a:bodyPr lIns="91439" rIns="91439"/>
          <a:lstStyle/>
          <a:p>
            <a:endParaRPr/>
          </a:p>
        </p:txBody>
      </p:sp>
      <p:sp>
        <p:nvSpPr>
          <p:cNvPr id="95" name="Freeform: Shape 11"/>
          <p:cNvSpPr>
            <a:spLocks noGrp="1"/>
          </p:cNvSpPr>
          <p:nvPr>
            <p:ph type="pic" sz="quarter" idx="22"/>
          </p:nvPr>
        </p:nvSpPr>
        <p:spPr>
          <a:xfrm>
            <a:off x="4884337" y="2233046"/>
            <a:ext cx="2480476" cy="2162873"/>
          </a:xfrm>
          <a:prstGeom prst="rect">
            <a:avLst/>
          </a:prstGeom>
        </p:spPr>
        <p:txBody>
          <a:bodyPr lIns="91439" rIns="91439"/>
          <a:lstStyle/>
          <a:p>
            <a:endParaRPr/>
          </a:p>
        </p:txBody>
      </p:sp>
      <p:sp>
        <p:nvSpPr>
          <p:cNvPr id="96" name="Freeform: Shape 15"/>
          <p:cNvSpPr>
            <a:spLocks noGrp="1"/>
          </p:cNvSpPr>
          <p:nvPr>
            <p:ph type="pic" sz="quarter" idx="23"/>
          </p:nvPr>
        </p:nvSpPr>
        <p:spPr>
          <a:xfrm>
            <a:off x="8111324" y="2233047"/>
            <a:ext cx="2480476" cy="2162873"/>
          </a:xfrm>
          <a:prstGeom prst="rect">
            <a:avLst/>
          </a:prstGeom>
        </p:spPr>
        <p:txBody>
          <a:bodyPr lIns="91439" rIns="91439"/>
          <a:lstStyle/>
          <a:p>
            <a:endParaRP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8_Title Slide">
    <p:spTree>
      <p:nvGrpSpPr>
        <p:cNvPr id="1" name=""/>
        <p:cNvGrpSpPr/>
        <p:nvPr/>
      </p:nvGrpSpPr>
      <p:grpSpPr>
        <a:xfrm>
          <a:off x="0" y="0"/>
          <a:ext cx="0" cy="0"/>
          <a:chOff x="0" y="0"/>
          <a:chExt cx="0" cy="0"/>
        </a:xfrm>
      </p:grpSpPr>
      <p:sp>
        <p:nvSpPr>
          <p:cNvPr id="104" name="Freeform: Shape 1"/>
          <p:cNvSpPr/>
          <p:nvPr/>
        </p:nvSpPr>
        <p:spPr>
          <a:xfrm>
            <a:off x="1497199" y="1621792"/>
            <a:ext cx="3540651" cy="3595975"/>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05" name="Freeform: Shape 6"/>
          <p:cNvSpPr>
            <a:spLocks noGrp="1"/>
          </p:cNvSpPr>
          <p:nvPr>
            <p:ph type="pic" sz="quarter" idx="21"/>
          </p:nvPr>
        </p:nvSpPr>
        <p:spPr>
          <a:xfrm>
            <a:off x="3378170" y="819614"/>
            <a:ext cx="2544843" cy="2544843"/>
          </a:xfrm>
          <a:prstGeom prst="rect">
            <a:avLst/>
          </a:prstGeom>
        </p:spPr>
        <p:txBody>
          <a:bodyPr lIns="91439" rIns="91439"/>
          <a:lstStyle/>
          <a:p>
            <a:endParaRPr/>
          </a:p>
        </p:txBody>
      </p:sp>
      <p:sp>
        <p:nvSpPr>
          <p:cNvPr id="106" name="Freeform: Shape 9"/>
          <p:cNvSpPr>
            <a:spLocks noGrp="1"/>
          </p:cNvSpPr>
          <p:nvPr>
            <p:ph type="pic" sz="quarter" idx="22"/>
          </p:nvPr>
        </p:nvSpPr>
        <p:spPr>
          <a:xfrm>
            <a:off x="685800" y="3493542"/>
            <a:ext cx="2544843" cy="2544844"/>
          </a:xfrm>
          <a:prstGeom prst="rect">
            <a:avLst/>
          </a:prstGeom>
        </p:spPr>
        <p:txBody>
          <a:bodyPr lIns="91439" rIns="91439"/>
          <a:lstStyle/>
          <a:p>
            <a:endParaRP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14" name="Rectangle 1"/>
          <p:cNvSpPr/>
          <p:nvPr/>
        </p:nvSpPr>
        <p:spPr>
          <a:xfrm>
            <a:off x="7924800" y="0"/>
            <a:ext cx="3657600" cy="6858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15" name="Freeform: Shape 5"/>
          <p:cNvSpPr>
            <a:spLocks noGrp="1"/>
          </p:cNvSpPr>
          <p:nvPr>
            <p:ph type="pic" sz="half" idx="21"/>
          </p:nvPr>
        </p:nvSpPr>
        <p:spPr>
          <a:xfrm>
            <a:off x="6096000" y="-2"/>
            <a:ext cx="4644391" cy="5276851"/>
          </a:xfrm>
          <a:prstGeom prst="rect">
            <a:avLst/>
          </a:prstGeom>
        </p:spPr>
        <p:txBody>
          <a:bodyPr lIns="91439" rIns="91439"/>
          <a:lstStyle/>
          <a:p>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123" name="Rectangle 1"/>
          <p:cNvSpPr/>
          <p:nvPr/>
        </p:nvSpPr>
        <p:spPr>
          <a:xfrm>
            <a:off x="609601" y="685800"/>
            <a:ext cx="2727158" cy="61722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24" name="Freeform: Shape 5"/>
          <p:cNvSpPr>
            <a:spLocks noGrp="1"/>
          </p:cNvSpPr>
          <p:nvPr>
            <p:ph type="pic" sz="half" idx="21"/>
          </p:nvPr>
        </p:nvSpPr>
        <p:spPr>
          <a:xfrm>
            <a:off x="1504950" y="1524000"/>
            <a:ext cx="4208511" cy="4648200"/>
          </a:xfrm>
          <a:prstGeom prst="rect">
            <a:avLst/>
          </a:prstGeom>
        </p:spPr>
        <p:txBody>
          <a:bodyPr lIns="91439" rIns="91439"/>
          <a:lstStyle/>
          <a:p>
            <a:endParaRP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132" name="Rectangle 1"/>
          <p:cNvSpPr/>
          <p:nvPr/>
        </p:nvSpPr>
        <p:spPr>
          <a:xfrm>
            <a:off x="6096000" y="2476500"/>
            <a:ext cx="6096000" cy="28765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33" name="Freeform: Shape 5"/>
          <p:cNvSpPr>
            <a:spLocks noGrp="1"/>
          </p:cNvSpPr>
          <p:nvPr>
            <p:ph type="pic" sz="half" idx="21"/>
          </p:nvPr>
        </p:nvSpPr>
        <p:spPr>
          <a:xfrm>
            <a:off x="7010400" y="666750"/>
            <a:ext cx="3729991" cy="5495925"/>
          </a:xfrm>
          <a:prstGeom prst="rect">
            <a:avLst/>
          </a:prstGeom>
        </p:spPr>
        <p:txBody>
          <a:bodyPr lIns="91439" rIns="91439"/>
          <a:lstStyle/>
          <a:p>
            <a:endParaRP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141" name="Rectangle 1"/>
          <p:cNvSpPr/>
          <p:nvPr/>
        </p:nvSpPr>
        <p:spPr>
          <a:xfrm>
            <a:off x="7048500" y="3429000"/>
            <a:ext cx="5143500" cy="3429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42" name="Freeform: Shape 5"/>
          <p:cNvSpPr>
            <a:spLocks noGrp="1"/>
          </p:cNvSpPr>
          <p:nvPr>
            <p:ph type="pic" sz="half" idx="21"/>
          </p:nvPr>
        </p:nvSpPr>
        <p:spPr>
          <a:xfrm>
            <a:off x="0" y="3429000"/>
            <a:ext cx="7048500" cy="3429000"/>
          </a:xfrm>
          <a:prstGeom prst="rect">
            <a:avLst/>
          </a:prstGeom>
        </p:spPr>
        <p:txBody>
          <a:bodyPr lIns="91439" rIns="91439"/>
          <a:lstStyle/>
          <a:p>
            <a:endParaRPr/>
          </a:p>
        </p:txBody>
      </p:sp>
      <p:sp>
        <p:nvSpPr>
          <p:cNvPr id="5" name="Slide Number">
            <a:extLst>
              <a:ext uri="{FF2B5EF4-FFF2-40B4-BE49-F238E27FC236}">
                <a16:creationId xmlns:a16="http://schemas.microsoft.com/office/drawing/2014/main" id="{89BA384F-E78D-CE4C-8A1A-DCDD007FA3C9}"/>
              </a:ext>
            </a:extLst>
          </p:cNvPr>
          <p:cNvSpPr txBox="1">
            <a:spLocks noGrp="1"/>
          </p:cNvSpPr>
          <p:nvPr>
            <p:ph type="sldNum" sz="quarter" idx="2"/>
          </p:nvPr>
        </p:nvSpPr>
        <p:spPr>
          <a:xfrm>
            <a:off x="9100024" y="6213143"/>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29_Title Slide">
    <p:spTree>
      <p:nvGrpSpPr>
        <p:cNvPr id="1" name=""/>
        <p:cNvGrpSpPr/>
        <p:nvPr/>
      </p:nvGrpSpPr>
      <p:grpSpPr>
        <a:xfrm>
          <a:off x="0" y="0"/>
          <a:ext cx="0" cy="0"/>
          <a:chOff x="0" y="0"/>
          <a:chExt cx="0" cy="0"/>
        </a:xfrm>
      </p:grpSpPr>
      <p:sp>
        <p:nvSpPr>
          <p:cNvPr id="141" name="Rectangle 1"/>
          <p:cNvSpPr/>
          <p:nvPr/>
        </p:nvSpPr>
        <p:spPr>
          <a:xfrm>
            <a:off x="7048500" y="3082412"/>
            <a:ext cx="5143500" cy="3775588"/>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42" name="Freeform: Shape 5"/>
          <p:cNvSpPr>
            <a:spLocks noGrp="1"/>
          </p:cNvSpPr>
          <p:nvPr>
            <p:ph type="pic" sz="half" idx="21"/>
          </p:nvPr>
        </p:nvSpPr>
        <p:spPr>
          <a:xfrm>
            <a:off x="0" y="3082412"/>
            <a:ext cx="7048500" cy="3775588"/>
          </a:xfrm>
          <a:prstGeom prst="rect">
            <a:avLst/>
          </a:prstGeom>
        </p:spPr>
        <p:txBody>
          <a:bodyPr lIns="91439" rIns="91439"/>
          <a:lstStyle/>
          <a:p>
            <a:endParaRPr/>
          </a:p>
        </p:txBody>
      </p:sp>
      <p:sp>
        <p:nvSpPr>
          <p:cNvPr id="5" name="Slide Number">
            <a:extLst>
              <a:ext uri="{FF2B5EF4-FFF2-40B4-BE49-F238E27FC236}">
                <a16:creationId xmlns:a16="http://schemas.microsoft.com/office/drawing/2014/main" id="{902765DC-712A-A84E-B25A-9B021E8C84C5}"/>
              </a:ext>
            </a:extLst>
          </p:cNvPr>
          <p:cNvSpPr txBox="1">
            <a:spLocks noGrp="1"/>
          </p:cNvSpPr>
          <p:nvPr>
            <p:ph type="sldNum" sz="quarter" idx="2"/>
          </p:nvPr>
        </p:nvSpPr>
        <p:spPr>
          <a:xfrm>
            <a:off x="9100024" y="6213143"/>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‹N›</a:t>
            </a:fld>
            <a:endParaRPr/>
          </a:p>
        </p:txBody>
      </p:sp>
    </p:spTree>
    <p:extLst>
      <p:ext uri="{BB962C8B-B14F-4D97-AF65-F5344CB8AC3E}">
        <p14:creationId xmlns:p14="http://schemas.microsoft.com/office/powerpoint/2010/main" val="42035114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150" name="Rectangle 1"/>
          <p:cNvSpPr/>
          <p:nvPr/>
        </p:nvSpPr>
        <p:spPr>
          <a:xfrm>
            <a:off x="6096000" y="1552575"/>
            <a:ext cx="6096000" cy="37528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51" name="Freeform: Shape 6"/>
          <p:cNvSpPr>
            <a:spLocks noGrp="1"/>
          </p:cNvSpPr>
          <p:nvPr>
            <p:ph type="pic" sz="quarter" idx="21"/>
          </p:nvPr>
        </p:nvSpPr>
        <p:spPr>
          <a:xfrm>
            <a:off x="6953250" y="-2"/>
            <a:ext cx="3752850" cy="3429001"/>
          </a:xfrm>
          <a:prstGeom prst="rect">
            <a:avLst/>
          </a:prstGeom>
        </p:spPr>
        <p:txBody>
          <a:bodyPr lIns="91439" rIns="91439"/>
          <a:lstStyle/>
          <a:p>
            <a:endParaRPr/>
          </a:p>
        </p:txBody>
      </p:sp>
      <p:sp>
        <p:nvSpPr>
          <p:cNvPr id="152" name="Freeform: Shape 9"/>
          <p:cNvSpPr>
            <a:spLocks noGrp="1"/>
          </p:cNvSpPr>
          <p:nvPr>
            <p:ph type="pic" sz="quarter" idx="22"/>
          </p:nvPr>
        </p:nvSpPr>
        <p:spPr>
          <a:xfrm>
            <a:off x="6953250" y="3429000"/>
            <a:ext cx="3752850" cy="3429000"/>
          </a:xfrm>
          <a:prstGeom prst="rect">
            <a:avLst/>
          </a:prstGeom>
        </p:spPr>
        <p:txBody>
          <a:bodyPr lIns="91439" rIns="91439"/>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160" name="Rectangle 1"/>
          <p:cNvSpPr/>
          <p:nvPr/>
        </p:nvSpPr>
        <p:spPr>
          <a:xfrm>
            <a:off x="0" y="3429000"/>
            <a:ext cx="4286250" cy="27432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61" name="Freeform: Shape 5"/>
          <p:cNvSpPr>
            <a:spLocks noGrp="1"/>
          </p:cNvSpPr>
          <p:nvPr>
            <p:ph type="pic" sz="quarter" idx="21"/>
          </p:nvPr>
        </p:nvSpPr>
        <p:spPr>
          <a:xfrm>
            <a:off x="1543050" y="685800"/>
            <a:ext cx="3638550" cy="4590068"/>
          </a:xfrm>
          <a:prstGeom prst="rect">
            <a:avLst/>
          </a:prstGeom>
        </p:spPr>
        <p:txBody>
          <a:bodyPr lIns="91439" rIns="91439"/>
          <a:lstStyle/>
          <a:p>
            <a:endParaRP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8_Title Slide">
    <p:spTree>
      <p:nvGrpSpPr>
        <p:cNvPr id="1" name=""/>
        <p:cNvGrpSpPr/>
        <p:nvPr/>
      </p:nvGrpSpPr>
      <p:grpSpPr>
        <a:xfrm>
          <a:off x="0" y="0"/>
          <a:ext cx="0" cy="0"/>
          <a:chOff x="0" y="0"/>
          <a:chExt cx="0" cy="0"/>
        </a:xfrm>
      </p:grpSpPr>
      <p:sp>
        <p:nvSpPr>
          <p:cNvPr id="169" name="Freeform: Shape 5"/>
          <p:cNvSpPr>
            <a:spLocks noGrp="1"/>
          </p:cNvSpPr>
          <p:nvPr>
            <p:ph type="pic" sz="quarter" idx="21"/>
          </p:nvPr>
        </p:nvSpPr>
        <p:spPr>
          <a:xfrm>
            <a:off x="6096000" y="1619250"/>
            <a:ext cx="1860885" cy="1809750"/>
          </a:xfrm>
          <a:prstGeom prst="rect">
            <a:avLst/>
          </a:prstGeom>
        </p:spPr>
        <p:txBody>
          <a:bodyPr lIns="91439" rIns="91439"/>
          <a:lstStyle/>
          <a:p>
            <a:endParaRPr/>
          </a:p>
        </p:txBody>
      </p:sp>
      <p:sp>
        <p:nvSpPr>
          <p:cNvPr id="170" name="Freeform: Shape 8"/>
          <p:cNvSpPr>
            <a:spLocks noGrp="1"/>
          </p:cNvSpPr>
          <p:nvPr>
            <p:ph type="pic" sz="quarter" idx="22"/>
          </p:nvPr>
        </p:nvSpPr>
        <p:spPr>
          <a:xfrm>
            <a:off x="6095998" y="4333873"/>
            <a:ext cx="1860885" cy="1809751"/>
          </a:xfrm>
          <a:prstGeom prst="rect">
            <a:avLst/>
          </a:prstGeom>
        </p:spPr>
        <p:txBody>
          <a:bodyPr lIns="91439" rIns="91439"/>
          <a:lstStyle/>
          <a:p>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8" name="Rectangle 1"/>
          <p:cNvSpPr/>
          <p:nvPr/>
        </p:nvSpPr>
        <p:spPr>
          <a:xfrm>
            <a:off x="8877300" y="2514600"/>
            <a:ext cx="3314700" cy="2766061"/>
          </a:xfrm>
          <a:prstGeom prst="rect">
            <a:avLst/>
          </a:pr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19" name="Freeform: Shape 5"/>
          <p:cNvSpPr>
            <a:spLocks noGrp="1"/>
          </p:cNvSpPr>
          <p:nvPr>
            <p:ph type="pic" sz="half" idx="21"/>
          </p:nvPr>
        </p:nvSpPr>
        <p:spPr>
          <a:xfrm>
            <a:off x="6405660" y="0"/>
            <a:ext cx="4243289" cy="6858000"/>
          </a:xfrm>
          <a:prstGeom prst="rect">
            <a:avLst/>
          </a:prstGeom>
        </p:spPr>
        <p:txBody>
          <a:bodyPr lIns="91439" rIns="9143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78" name="Freeform: Shape 6"/>
          <p:cNvSpPr>
            <a:spLocks noGrp="1"/>
          </p:cNvSpPr>
          <p:nvPr>
            <p:ph type="pic" sz="quarter" idx="21"/>
          </p:nvPr>
        </p:nvSpPr>
        <p:spPr>
          <a:xfrm>
            <a:off x="3447939" y="964987"/>
            <a:ext cx="2359304" cy="2333470"/>
          </a:xfrm>
          <a:prstGeom prst="rect">
            <a:avLst/>
          </a:prstGeom>
        </p:spPr>
        <p:txBody>
          <a:bodyPr lIns="91439" rIns="91439"/>
          <a:lstStyle/>
          <a:p>
            <a:endParaRPr/>
          </a:p>
        </p:txBody>
      </p:sp>
      <p:sp>
        <p:nvSpPr>
          <p:cNvPr id="179" name="Freeform: Shape 9"/>
          <p:cNvSpPr>
            <a:spLocks noGrp="1"/>
          </p:cNvSpPr>
          <p:nvPr>
            <p:ph type="pic" sz="quarter" idx="22"/>
          </p:nvPr>
        </p:nvSpPr>
        <p:spPr>
          <a:xfrm>
            <a:off x="823410" y="3559543"/>
            <a:ext cx="2359305" cy="2333470"/>
          </a:xfrm>
          <a:prstGeom prst="rect">
            <a:avLst/>
          </a:prstGeom>
        </p:spPr>
        <p:txBody>
          <a:bodyPr lIns="91439" rIns="91439"/>
          <a:lstStyle/>
          <a:p>
            <a:endParaRPr/>
          </a:p>
        </p:txBody>
      </p:sp>
      <p:sp>
        <p:nvSpPr>
          <p:cNvPr id="180" name="Freeform: Shape 12"/>
          <p:cNvSpPr>
            <a:spLocks noGrp="1"/>
          </p:cNvSpPr>
          <p:nvPr>
            <p:ph type="pic" sz="quarter" idx="23"/>
          </p:nvPr>
        </p:nvSpPr>
        <p:spPr>
          <a:xfrm>
            <a:off x="3447939" y="3559543"/>
            <a:ext cx="2359304" cy="2333470"/>
          </a:xfrm>
          <a:prstGeom prst="rect">
            <a:avLst/>
          </a:prstGeom>
        </p:spPr>
        <p:txBody>
          <a:bodyPr lIns="91439" rIns="91439"/>
          <a:lstStyle/>
          <a:p>
            <a:endParaRP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188" name="Rectangle 1"/>
          <p:cNvSpPr/>
          <p:nvPr/>
        </p:nvSpPr>
        <p:spPr>
          <a:xfrm>
            <a:off x="1" y="685800"/>
            <a:ext cx="2514601" cy="55054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189" name="Freeform: Shape 5"/>
          <p:cNvSpPr>
            <a:spLocks noGrp="1"/>
          </p:cNvSpPr>
          <p:nvPr>
            <p:ph type="pic" sz="quarter" idx="21"/>
          </p:nvPr>
        </p:nvSpPr>
        <p:spPr>
          <a:xfrm>
            <a:off x="596564" y="1559446"/>
            <a:ext cx="5505451" cy="2783954"/>
          </a:xfrm>
          <a:prstGeom prst="rect">
            <a:avLst/>
          </a:prstGeom>
        </p:spPr>
        <p:txBody>
          <a:bodyPr lIns="91439" rIns="91439"/>
          <a:lstStyle/>
          <a:p>
            <a:endParaRP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1_Title Slide">
    <p:spTree>
      <p:nvGrpSpPr>
        <p:cNvPr id="1" name=""/>
        <p:cNvGrpSpPr/>
        <p:nvPr/>
      </p:nvGrpSpPr>
      <p:grpSpPr>
        <a:xfrm>
          <a:off x="0" y="0"/>
          <a:ext cx="0" cy="0"/>
          <a:chOff x="0" y="0"/>
          <a:chExt cx="0" cy="0"/>
        </a:xfrm>
      </p:grpSpPr>
      <p:sp>
        <p:nvSpPr>
          <p:cNvPr id="197" name="Freeform: Shape 4"/>
          <p:cNvSpPr>
            <a:spLocks noGrp="1"/>
          </p:cNvSpPr>
          <p:nvPr>
            <p:ph type="pic" sz="quarter" idx="21"/>
          </p:nvPr>
        </p:nvSpPr>
        <p:spPr>
          <a:xfrm>
            <a:off x="1485899" y="685800"/>
            <a:ext cx="3810001" cy="3295650"/>
          </a:xfrm>
          <a:prstGeom prst="rect">
            <a:avLst/>
          </a:prstGeom>
        </p:spPr>
        <p:txBody>
          <a:bodyPr lIns="91439" rIns="91439"/>
          <a:lstStyle/>
          <a:p>
            <a:endParaRP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2_Title Slide">
    <p:spTree>
      <p:nvGrpSpPr>
        <p:cNvPr id="1" name=""/>
        <p:cNvGrpSpPr/>
        <p:nvPr/>
      </p:nvGrpSpPr>
      <p:grpSpPr>
        <a:xfrm>
          <a:off x="0" y="0"/>
          <a:ext cx="0" cy="0"/>
          <a:chOff x="0" y="0"/>
          <a:chExt cx="0" cy="0"/>
        </a:xfrm>
      </p:grpSpPr>
      <p:sp>
        <p:nvSpPr>
          <p:cNvPr id="205" name="Freeform: Shape 4"/>
          <p:cNvSpPr>
            <a:spLocks noGrp="1"/>
          </p:cNvSpPr>
          <p:nvPr>
            <p:ph type="pic" sz="quarter" idx="21"/>
          </p:nvPr>
        </p:nvSpPr>
        <p:spPr>
          <a:xfrm>
            <a:off x="7010400" y="3429000"/>
            <a:ext cx="5181600" cy="2762250"/>
          </a:xfrm>
          <a:prstGeom prst="rect">
            <a:avLst/>
          </a:prstGeom>
        </p:spPr>
        <p:txBody>
          <a:bodyPr lIns="91439" rIns="91439"/>
          <a:lstStyle/>
          <a:p>
            <a:endParaRP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3_Title Slide">
    <p:spTree>
      <p:nvGrpSpPr>
        <p:cNvPr id="1" name=""/>
        <p:cNvGrpSpPr/>
        <p:nvPr/>
      </p:nvGrpSpPr>
      <p:grpSpPr>
        <a:xfrm>
          <a:off x="0" y="0"/>
          <a:ext cx="0" cy="0"/>
          <a:chOff x="0" y="0"/>
          <a:chExt cx="0" cy="0"/>
        </a:xfrm>
      </p:grpSpPr>
      <p:sp>
        <p:nvSpPr>
          <p:cNvPr id="213" name="Rectangle 1"/>
          <p:cNvSpPr/>
          <p:nvPr/>
        </p:nvSpPr>
        <p:spPr>
          <a:xfrm>
            <a:off x="0" y="0"/>
            <a:ext cx="2400300" cy="6858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214" name="Freeform: Shape 5"/>
          <p:cNvSpPr>
            <a:spLocks noGrp="1"/>
          </p:cNvSpPr>
          <p:nvPr>
            <p:ph type="pic" sz="half" idx="21"/>
          </p:nvPr>
        </p:nvSpPr>
        <p:spPr>
          <a:xfrm>
            <a:off x="571500" y="619053"/>
            <a:ext cx="4705350" cy="3695701"/>
          </a:xfrm>
          <a:prstGeom prst="rect">
            <a:avLst/>
          </a:prstGeom>
        </p:spPr>
        <p:txBody>
          <a:bodyPr lIns="91439" rIns="91439"/>
          <a:lstStyle/>
          <a:p>
            <a:endParaRP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22" name="Rectangle 1"/>
          <p:cNvSpPr/>
          <p:nvPr/>
        </p:nvSpPr>
        <p:spPr>
          <a:xfrm>
            <a:off x="7908758" y="-1"/>
            <a:ext cx="2845785" cy="4279948"/>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pic>
        <p:nvPicPr>
          <p:cNvPr id="223" name="Picture 2" descr="Picture 2"/>
          <p:cNvPicPr>
            <a:picLocks noChangeAspect="1"/>
          </p:cNvPicPr>
          <p:nvPr/>
        </p:nvPicPr>
        <p:blipFill>
          <a:blip r:embed="rId2"/>
          <a:stretch>
            <a:fillRect/>
          </a:stretch>
        </p:blipFill>
        <p:spPr>
          <a:xfrm>
            <a:off x="5801457" y="1302251"/>
            <a:ext cx="4922575" cy="4922574"/>
          </a:xfrm>
          <a:prstGeom prst="rect">
            <a:avLst/>
          </a:prstGeom>
          <a:ln w="12700">
            <a:miter lim="400000"/>
          </a:ln>
        </p:spPr>
      </p:pic>
      <p:sp>
        <p:nvSpPr>
          <p:cNvPr id="224" name="Freeform: Shape 6"/>
          <p:cNvSpPr>
            <a:spLocks noGrp="1"/>
          </p:cNvSpPr>
          <p:nvPr>
            <p:ph type="pic" sz="quarter" idx="21"/>
          </p:nvPr>
        </p:nvSpPr>
        <p:spPr>
          <a:xfrm>
            <a:off x="7601371" y="1614556"/>
            <a:ext cx="1997310" cy="4279947"/>
          </a:xfrm>
          <a:prstGeom prst="rect">
            <a:avLst/>
          </a:prstGeom>
        </p:spPr>
        <p:txBody>
          <a:bodyPr lIns="91439" rIns="91439"/>
          <a:lstStyle/>
          <a:p>
            <a:endParaRP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5_Title Slide">
    <p:spTree>
      <p:nvGrpSpPr>
        <p:cNvPr id="1" name=""/>
        <p:cNvGrpSpPr/>
        <p:nvPr/>
      </p:nvGrpSpPr>
      <p:grpSpPr>
        <a:xfrm>
          <a:off x="0" y="0"/>
          <a:ext cx="0" cy="0"/>
          <a:chOff x="0" y="0"/>
          <a:chExt cx="0" cy="0"/>
        </a:xfrm>
      </p:grpSpPr>
      <p:sp>
        <p:nvSpPr>
          <p:cNvPr id="232" name="Rectangle 1"/>
          <p:cNvSpPr/>
          <p:nvPr/>
        </p:nvSpPr>
        <p:spPr>
          <a:xfrm>
            <a:off x="-1" y="0"/>
            <a:ext cx="2470486" cy="6858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pic>
        <p:nvPicPr>
          <p:cNvPr id="233" name="Picture 2" descr="Picture 2"/>
          <p:cNvPicPr>
            <a:picLocks noChangeAspect="1"/>
          </p:cNvPicPr>
          <p:nvPr/>
        </p:nvPicPr>
        <p:blipFill>
          <a:blip r:embed="rId2"/>
          <a:stretch>
            <a:fillRect/>
          </a:stretch>
        </p:blipFill>
        <p:spPr>
          <a:xfrm>
            <a:off x="571117" y="2325426"/>
            <a:ext cx="4819031" cy="2910122"/>
          </a:xfrm>
          <a:prstGeom prst="rect">
            <a:avLst/>
          </a:prstGeom>
          <a:ln w="12700">
            <a:miter lim="400000"/>
          </a:ln>
        </p:spPr>
      </p:pic>
      <p:sp>
        <p:nvSpPr>
          <p:cNvPr id="234" name="Freeform: Shape 6"/>
          <p:cNvSpPr>
            <a:spLocks noGrp="1"/>
          </p:cNvSpPr>
          <p:nvPr>
            <p:ph type="pic" sz="quarter" idx="21"/>
          </p:nvPr>
        </p:nvSpPr>
        <p:spPr>
          <a:xfrm>
            <a:off x="1178785" y="2470361"/>
            <a:ext cx="3623163" cy="2315571"/>
          </a:xfrm>
          <a:prstGeom prst="rect">
            <a:avLst/>
          </a:prstGeom>
        </p:spPr>
        <p:txBody>
          <a:bodyPr lIns="91439" rIns="91439"/>
          <a:lstStyle/>
          <a:p>
            <a:endParaRPr/>
          </a:p>
        </p:txBody>
      </p:sp>
      <p:sp>
        <p:nvSpPr>
          <p:cNvPr id="2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30_Title Slide">
    <p:spTree>
      <p:nvGrpSpPr>
        <p:cNvPr id="1" name=""/>
        <p:cNvGrpSpPr/>
        <p:nvPr/>
      </p:nvGrpSpPr>
      <p:grpSpPr>
        <a:xfrm>
          <a:off x="0" y="0"/>
          <a:ext cx="0" cy="0"/>
          <a:chOff x="0" y="0"/>
          <a:chExt cx="0" cy="0"/>
        </a:xfrm>
      </p:grpSpPr>
      <p:sp>
        <p:nvSpPr>
          <p:cNvPr id="232" name="Rectangle 1"/>
          <p:cNvSpPr/>
          <p:nvPr/>
        </p:nvSpPr>
        <p:spPr>
          <a:xfrm>
            <a:off x="-1" y="0"/>
            <a:ext cx="2844800" cy="6858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pic>
        <p:nvPicPr>
          <p:cNvPr id="233" name="Picture 2" descr="Picture 2"/>
          <p:cNvPicPr>
            <a:picLocks noChangeAspect="1"/>
          </p:cNvPicPr>
          <p:nvPr/>
        </p:nvPicPr>
        <p:blipFill>
          <a:blip r:embed="rId2"/>
          <a:stretch>
            <a:fillRect/>
          </a:stretch>
        </p:blipFill>
        <p:spPr>
          <a:xfrm>
            <a:off x="2897041" y="445579"/>
            <a:ext cx="9880822" cy="5966842"/>
          </a:xfrm>
          <a:prstGeom prst="rect">
            <a:avLst/>
          </a:prstGeom>
          <a:ln w="12700">
            <a:miter lim="400000"/>
          </a:ln>
        </p:spPr>
      </p:pic>
      <p:sp>
        <p:nvSpPr>
          <p:cNvPr id="234" name="Freeform: Shape 6"/>
          <p:cNvSpPr>
            <a:spLocks noGrp="1"/>
          </p:cNvSpPr>
          <p:nvPr>
            <p:ph type="pic" sz="quarter" idx="21"/>
          </p:nvPr>
        </p:nvSpPr>
        <p:spPr>
          <a:xfrm>
            <a:off x="4088647" y="601367"/>
            <a:ext cx="7497611" cy="4641446"/>
          </a:xfrm>
          <a:prstGeom prst="rect">
            <a:avLst/>
          </a:prstGeom>
        </p:spPr>
        <p:txBody>
          <a:bodyPr lIns="91439" rIns="91439"/>
          <a:lstStyle/>
          <a:p>
            <a:endParaRPr/>
          </a:p>
        </p:txBody>
      </p:sp>
      <p:sp>
        <p:nvSpPr>
          <p:cNvPr id="23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726078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6_Title Slide">
    <p:spTree>
      <p:nvGrpSpPr>
        <p:cNvPr id="1" name=""/>
        <p:cNvGrpSpPr/>
        <p:nvPr/>
      </p:nvGrpSpPr>
      <p:grpSpPr>
        <a:xfrm>
          <a:off x="0" y="0"/>
          <a:ext cx="0" cy="0"/>
          <a:chOff x="0" y="0"/>
          <a:chExt cx="0" cy="0"/>
        </a:xfrm>
      </p:grpSpPr>
      <p:sp>
        <p:nvSpPr>
          <p:cNvPr id="242" name="Rectangle 1"/>
          <p:cNvSpPr/>
          <p:nvPr/>
        </p:nvSpPr>
        <p:spPr>
          <a:xfrm>
            <a:off x="8807115" y="-1"/>
            <a:ext cx="2807332" cy="433137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pic>
        <p:nvPicPr>
          <p:cNvPr id="243" name="Picture 2" descr="Picture 2"/>
          <p:cNvPicPr>
            <a:picLocks noChangeAspect="1"/>
          </p:cNvPicPr>
          <p:nvPr/>
        </p:nvPicPr>
        <p:blipFill>
          <a:blip r:embed="rId2"/>
          <a:stretch>
            <a:fillRect/>
          </a:stretch>
        </p:blipFill>
        <p:spPr>
          <a:xfrm>
            <a:off x="5682760" y="650631"/>
            <a:ext cx="5556740" cy="5556740"/>
          </a:xfrm>
          <a:prstGeom prst="rect">
            <a:avLst/>
          </a:prstGeom>
          <a:ln w="12700">
            <a:miter lim="400000"/>
          </a:ln>
        </p:spPr>
      </p:pic>
      <p:sp>
        <p:nvSpPr>
          <p:cNvPr id="244" name="Freeform: Shape 6"/>
          <p:cNvSpPr>
            <a:spLocks noGrp="1"/>
          </p:cNvSpPr>
          <p:nvPr>
            <p:ph type="pic" sz="half" idx="21"/>
          </p:nvPr>
        </p:nvSpPr>
        <p:spPr>
          <a:xfrm>
            <a:off x="6690945" y="975946"/>
            <a:ext cx="3429001" cy="4906108"/>
          </a:xfrm>
          <a:prstGeom prst="rect">
            <a:avLst/>
          </a:prstGeom>
        </p:spPr>
        <p:txBody>
          <a:bodyPr lIns="91439" rIns="91439"/>
          <a:lstStyle/>
          <a:p>
            <a:endParaRP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7_Title Slide">
    <p:spTree>
      <p:nvGrpSpPr>
        <p:cNvPr id="1" name=""/>
        <p:cNvGrpSpPr/>
        <p:nvPr/>
      </p:nvGrpSpPr>
      <p:grpSpPr>
        <a:xfrm>
          <a:off x="0" y="0"/>
          <a:ext cx="0" cy="0"/>
          <a:chOff x="0" y="0"/>
          <a:chExt cx="0" cy="0"/>
        </a:xfrm>
      </p:grpSpPr>
      <p:pic>
        <p:nvPicPr>
          <p:cNvPr id="252" name="Picture 2" descr="Picture 2"/>
          <p:cNvPicPr>
            <a:picLocks noChangeAspect="1"/>
          </p:cNvPicPr>
          <p:nvPr/>
        </p:nvPicPr>
        <p:blipFill>
          <a:blip r:embed="rId2"/>
          <a:stretch>
            <a:fillRect/>
          </a:stretch>
        </p:blipFill>
        <p:spPr>
          <a:xfrm>
            <a:off x="1052918" y="1441462"/>
            <a:ext cx="4616758" cy="4616757"/>
          </a:xfrm>
          <a:prstGeom prst="rect">
            <a:avLst/>
          </a:prstGeom>
          <a:ln w="12700">
            <a:miter lim="400000"/>
          </a:ln>
        </p:spPr>
      </p:pic>
      <p:sp>
        <p:nvSpPr>
          <p:cNvPr id="253" name="Freeform: Shape 6"/>
          <p:cNvSpPr>
            <a:spLocks noGrp="1"/>
          </p:cNvSpPr>
          <p:nvPr>
            <p:ph type="pic" sz="quarter" idx="21"/>
          </p:nvPr>
        </p:nvSpPr>
        <p:spPr>
          <a:xfrm>
            <a:off x="1625985" y="2062860"/>
            <a:ext cx="3472927" cy="2085137"/>
          </a:xfrm>
          <a:prstGeom prst="rect">
            <a:avLst/>
          </a:prstGeom>
        </p:spPr>
        <p:txBody>
          <a:bodyPr lIns="91439" rIns="91439"/>
          <a:lstStyle/>
          <a:p>
            <a:endParaRP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0_Title Slide">
    <p:spTree>
      <p:nvGrpSpPr>
        <p:cNvPr id="1" name=""/>
        <p:cNvGrpSpPr/>
        <p:nvPr/>
      </p:nvGrpSpPr>
      <p:grpSpPr>
        <a:xfrm>
          <a:off x="0" y="0"/>
          <a:ext cx="0" cy="0"/>
          <a:chOff x="0" y="0"/>
          <a:chExt cx="0" cy="0"/>
        </a:xfrm>
      </p:grpSpPr>
      <p:sp>
        <p:nvSpPr>
          <p:cNvPr id="27" name="Rectangle 1"/>
          <p:cNvSpPr/>
          <p:nvPr/>
        </p:nvSpPr>
        <p:spPr>
          <a:xfrm>
            <a:off x="0" y="3399264"/>
            <a:ext cx="3409950" cy="2805322"/>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28" name="Freeform: Shape 5"/>
          <p:cNvSpPr>
            <a:spLocks noGrp="1"/>
          </p:cNvSpPr>
          <p:nvPr>
            <p:ph type="pic" sz="half" idx="21"/>
          </p:nvPr>
        </p:nvSpPr>
        <p:spPr>
          <a:xfrm>
            <a:off x="1504949" y="653415"/>
            <a:ext cx="3695701" cy="4621115"/>
          </a:xfrm>
          <a:prstGeom prst="rect">
            <a:avLst/>
          </a:prstGeom>
        </p:spPr>
        <p:txBody>
          <a:bodyPr lIns="91439" rIns="91439"/>
          <a:lstStyle/>
          <a:p>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8_Title Slide">
    <p:spTree>
      <p:nvGrpSpPr>
        <p:cNvPr id="1" name=""/>
        <p:cNvGrpSpPr/>
        <p:nvPr/>
      </p:nvGrpSpPr>
      <p:grpSpPr>
        <a:xfrm>
          <a:off x="0" y="0"/>
          <a:ext cx="0" cy="0"/>
          <a:chOff x="0" y="0"/>
          <a:chExt cx="0" cy="0"/>
        </a:xfrm>
      </p:grpSpPr>
      <p:sp>
        <p:nvSpPr>
          <p:cNvPr id="261" name="Freeform: Shape 4"/>
          <p:cNvSpPr>
            <a:spLocks noGrp="1"/>
          </p:cNvSpPr>
          <p:nvPr>
            <p:ph type="pic" sz="half" idx="21"/>
          </p:nvPr>
        </p:nvSpPr>
        <p:spPr>
          <a:xfrm>
            <a:off x="6095998" y="1558130"/>
            <a:ext cx="5484391" cy="3654094"/>
          </a:xfrm>
          <a:prstGeom prst="rect">
            <a:avLst/>
          </a:prstGeom>
        </p:spPr>
        <p:txBody>
          <a:bodyPr lIns="91439" rIns="91439"/>
          <a:lstStyle/>
          <a:p>
            <a:endParaRPr/>
          </a:p>
        </p:txBody>
      </p:sp>
      <p:sp>
        <p:nvSpPr>
          <p:cNvPr id="26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9_Title Slide">
    <p:spTree>
      <p:nvGrpSpPr>
        <p:cNvPr id="1" name=""/>
        <p:cNvGrpSpPr/>
        <p:nvPr/>
      </p:nvGrpSpPr>
      <p:grpSpPr>
        <a:xfrm>
          <a:off x="0" y="0"/>
          <a:ext cx="0" cy="0"/>
          <a:chOff x="0" y="0"/>
          <a:chExt cx="0" cy="0"/>
        </a:xfrm>
      </p:grpSpPr>
      <p:sp>
        <p:nvSpPr>
          <p:cNvPr id="269" name="Rectangle 1"/>
          <p:cNvSpPr/>
          <p:nvPr/>
        </p:nvSpPr>
        <p:spPr>
          <a:xfrm>
            <a:off x="6946231" y="3429000"/>
            <a:ext cx="5245769" cy="1864896"/>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270" name="Freeform: Shape 5"/>
          <p:cNvSpPr>
            <a:spLocks noGrp="1"/>
          </p:cNvSpPr>
          <p:nvPr>
            <p:ph type="pic" sz="quarter" idx="21"/>
          </p:nvPr>
        </p:nvSpPr>
        <p:spPr>
          <a:xfrm>
            <a:off x="7906749" y="1652338"/>
            <a:ext cx="2646948" cy="2679032"/>
          </a:xfrm>
          <a:prstGeom prst="rect">
            <a:avLst/>
          </a:prstGeom>
        </p:spPr>
        <p:txBody>
          <a:bodyPr lIns="91439" rIns="91439"/>
          <a:lstStyle/>
          <a:p>
            <a:endParaRPr/>
          </a:p>
        </p:txBody>
      </p:sp>
      <p:sp>
        <p:nvSpPr>
          <p:cNvPr id="27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1_Title Slide">
    <p:spTree>
      <p:nvGrpSpPr>
        <p:cNvPr id="1" name=""/>
        <p:cNvGrpSpPr/>
        <p:nvPr/>
      </p:nvGrpSpPr>
      <p:grpSpPr>
        <a:xfrm>
          <a:off x="0" y="0"/>
          <a:ext cx="0" cy="0"/>
          <a:chOff x="0" y="0"/>
          <a:chExt cx="0" cy="0"/>
        </a:xfrm>
      </p:grpSpPr>
      <p:sp>
        <p:nvSpPr>
          <p:cNvPr id="36" name="Freeform: Shape 1"/>
          <p:cNvSpPr/>
          <p:nvPr/>
        </p:nvSpPr>
        <p:spPr>
          <a:xfrm>
            <a:off x="8420100" y="704850"/>
            <a:ext cx="3771900" cy="27241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37" name="Freeform: Shape 5"/>
          <p:cNvSpPr>
            <a:spLocks noGrp="1"/>
          </p:cNvSpPr>
          <p:nvPr>
            <p:ph type="pic" sz="half" idx="21"/>
          </p:nvPr>
        </p:nvSpPr>
        <p:spPr>
          <a:xfrm>
            <a:off x="7014209" y="1562100"/>
            <a:ext cx="3726180" cy="5295900"/>
          </a:xfrm>
          <a:prstGeom prst="rect">
            <a:avLst/>
          </a:prstGeom>
        </p:spPr>
        <p:txBody>
          <a:bodyPr lIns="91439" rIns="91439"/>
          <a:lstStyle/>
          <a:p>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2_Title Slide">
    <p:spTree>
      <p:nvGrpSpPr>
        <p:cNvPr id="1" name=""/>
        <p:cNvGrpSpPr/>
        <p:nvPr/>
      </p:nvGrpSpPr>
      <p:grpSpPr>
        <a:xfrm>
          <a:off x="0" y="0"/>
          <a:ext cx="0" cy="0"/>
          <a:chOff x="0" y="0"/>
          <a:chExt cx="0" cy="0"/>
        </a:xfrm>
      </p:grpSpPr>
      <p:sp>
        <p:nvSpPr>
          <p:cNvPr id="45" name="Rectangle 1"/>
          <p:cNvSpPr/>
          <p:nvPr/>
        </p:nvSpPr>
        <p:spPr>
          <a:xfrm>
            <a:off x="2438400" y="0"/>
            <a:ext cx="2743200" cy="34290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46" name="Freeform: Shape 5"/>
          <p:cNvSpPr>
            <a:spLocks noGrp="1"/>
          </p:cNvSpPr>
          <p:nvPr>
            <p:ph type="pic" sz="half" idx="21"/>
          </p:nvPr>
        </p:nvSpPr>
        <p:spPr>
          <a:xfrm>
            <a:off x="-2" y="1562099"/>
            <a:ext cx="4248151" cy="4667251"/>
          </a:xfrm>
          <a:prstGeom prst="rect">
            <a:avLst/>
          </a:prstGeom>
        </p:spPr>
        <p:txBody>
          <a:bodyPr lIns="91439" rIns="91439"/>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23_Title Slide">
    <p:spTree>
      <p:nvGrpSpPr>
        <p:cNvPr id="1" name=""/>
        <p:cNvGrpSpPr/>
        <p:nvPr/>
      </p:nvGrpSpPr>
      <p:grpSpPr>
        <a:xfrm>
          <a:off x="0" y="0"/>
          <a:ext cx="0" cy="0"/>
          <a:chOff x="0" y="0"/>
          <a:chExt cx="0" cy="0"/>
        </a:xfrm>
      </p:grpSpPr>
      <p:sp>
        <p:nvSpPr>
          <p:cNvPr id="54" name="Rectangle 1"/>
          <p:cNvSpPr/>
          <p:nvPr/>
        </p:nvSpPr>
        <p:spPr>
          <a:xfrm>
            <a:off x="0" y="0"/>
            <a:ext cx="3314700" cy="25146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55" name="Freeform: Shape 6"/>
          <p:cNvSpPr>
            <a:spLocks noGrp="1"/>
          </p:cNvSpPr>
          <p:nvPr>
            <p:ph type="pic" sz="quarter" idx="21"/>
          </p:nvPr>
        </p:nvSpPr>
        <p:spPr>
          <a:xfrm>
            <a:off x="1543050" y="0"/>
            <a:ext cx="3638550" cy="3429000"/>
          </a:xfrm>
          <a:prstGeom prst="rect">
            <a:avLst/>
          </a:prstGeom>
        </p:spPr>
        <p:txBody>
          <a:bodyPr lIns="91439" rIns="91439"/>
          <a:lstStyle/>
          <a:p>
            <a:endParaRPr/>
          </a:p>
        </p:txBody>
      </p:sp>
      <p:sp>
        <p:nvSpPr>
          <p:cNvPr id="56" name="Freeform: Shape 9"/>
          <p:cNvSpPr>
            <a:spLocks noGrp="1"/>
          </p:cNvSpPr>
          <p:nvPr>
            <p:ph type="pic" sz="half" idx="22"/>
          </p:nvPr>
        </p:nvSpPr>
        <p:spPr>
          <a:xfrm>
            <a:off x="7010400" y="3428998"/>
            <a:ext cx="5181599" cy="3429001"/>
          </a:xfrm>
          <a:prstGeom prst="rect">
            <a:avLst/>
          </a:prstGeom>
        </p:spPr>
        <p:txBody>
          <a:bodyPr lIns="91439" rIns="91439"/>
          <a:lstStyle/>
          <a:p>
            <a:endParaRP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4_Title Slide">
    <p:spTree>
      <p:nvGrpSpPr>
        <p:cNvPr id="1" name=""/>
        <p:cNvGrpSpPr/>
        <p:nvPr/>
      </p:nvGrpSpPr>
      <p:grpSpPr>
        <a:xfrm>
          <a:off x="0" y="0"/>
          <a:ext cx="0" cy="0"/>
          <a:chOff x="0" y="0"/>
          <a:chExt cx="0" cy="0"/>
        </a:xfrm>
      </p:grpSpPr>
      <p:sp>
        <p:nvSpPr>
          <p:cNvPr id="64" name="Rectangle 1"/>
          <p:cNvSpPr/>
          <p:nvPr/>
        </p:nvSpPr>
        <p:spPr>
          <a:xfrm>
            <a:off x="0" y="3429000"/>
            <a:ext cx="6096000" cy="27622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65" name="Freeform: Shape 6"/>
          <p:cNvSpPr>
            <a:spLocks noGrp="1"/>
          </p:cNvSpPr>
          <p:nvPr>
            <p:ph type="pic" sz="quarter" idx="21"/>
          </p:nvPr>
        </p:nvSpPr>
        <p:spPr>
          <a:xfrm>
            <a:off x="623889" y="666750"/>
            <a:ext cx="2390301" cy="4610100"/>
          </a:xfrm>
          <a:prstGeom prst="rect">
            <a:avLst/>
          </a:prstGeom>
        </p:spPr>
        <p:txBody>
          <a:bodyPr lIns="91439" rIns="91439"/>
          <a:lstStyle/>
          <a:p>
            <a:endParaRPr/>
          </a:p>
        </p:txBody>
      </p:sp>
      <p:sp>
        <p:nvSpPr>
          <p:cNvPr id="66" name="Freeform: Shape 9"/>
          <p:cNvSpPr>
            <a:spLocks noGrp="1"/>
          </p:cNvSpPr>
          <p:nvPr>
            <p:ph type="pic" sz="quarter" idx="22"/>
          </p:nvPr>
        </p:nvSpPr>
        <p:spPr>
          <a:xfrm>
            <a:off x="3258977" y="666751"/>
            <a:ext cx="2390303" cy="4610101"/>
          </a:xfrm>
          <a:prstGeom prst="rect">
            <a:avLst/>
          </a:prstGeom>
        </p:spPr>
        <p:txBody>
          <a:bodyPr lIns="91439" rIns="91439"/>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25_Title Slide">
    <p:spTree>
      <p:nvGrpSpPr>
        <p:cNvPr id="1" name=""/>
        <p:cNvGrpSpPr/>
        <p:nvPr/>
      </p:nvGrpSpPr>
      <p:grpSpPr>
        <a:xfrm>
          <a:off x="0" y="0"/>
          <a:ext cx="0" cy="0"/>
          <a:chOff x="0" y="0"/>
          <a:chExt cx="0" cy="0"/>
        </a:xfrm>
      </p:grpSpPr>
      <p:sp>
        <p:nvSpPr>
          <p:cNvPr id="74" name="Freeform: Shape 1"/>
          <p:cNvSpPr/>
          <p:nvPr/>
        </p:nvSpPr>
        <p:spPr>
          <a:xfrm>
            <a:off x="6096000" y="2495550"/>
            <a:ext cx="6096000" cy="371761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75" name="Freeform: Shape 5"/>
          <p:cNvSpPr>
            <a:spLocks noGrp="1"/>
          </p:cNvSpPr>
          <p:nvPr>
            <p:ph type="pic" sz="quarter" idx="21"/>
          </p:nvPr>
        </p:nvSpPr>
        <p:spPr>
          <a:xfrm>
            <a:off x="7029449" y="742951"/>
            <a:ext cx="3619501" cy="4533901"/>
          </a:xfrm>
          <a:prstGeom prst="rect">
            <a:avLst/>
          </a:prstGeom>
        </p:spPr>
        <p:txBody>
          <a:bodyPr lIns="91439" rIns="91439"/>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6_Title Slide">
    <p:spTree>
      <p:nvGrpSpPr>
        <p:cNvPr id="1" name=""/>
        <p:cNvGrpSpPr/>
        <p:nvPr/>
      </p:nvGrpSpPr>
      <p:grpSpPr>
        <a:xfrm>
          <a:off x="0" y="0"/>
          <a:ext cx="0" cy="0"/>
          <a:chOff x="0" y="0"/>
          <a:chExt cx="0" cy="0"/>
        </a:xfrm>
      </p:grpSpPr>
      <p:sp>
        <p:nvSpPr>
          <p:cNvPr id="83" name="Freeform: Shape 1"/>
          <p:cNvSpPr/>
          <p:nvPr/>
        </p:nvSpPr>
        <p:spPr>
          <a:xfrm>
            <a:off x="-1" y="4267200"/>
            <a:ext cx="2400301" cy="259080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84" name="Freeform: Shape 6"/>
          <p:cNvSpPr>
            <a:spLocks noGrp="1"/>
          </p:cNvSpPr>
          <p:nvPr>
            <p:ph type="pic" sz="quarter" idx="21"/>
          </p:nvPr>
        </p:nvSpPr>
        <p:spPr>
          <a:xfrm>
            <a:off x="533400" y="1561207"/>
            <a:ext cx="2819400" cy="4627426"/>
          </a:xfrm>
          <a:prstGeom prst="rect">
            <a:avLst/>
          </a:prstGeom>
        </p:spPr>
        <p:txBody>
          <a:bodyPr lIns="91439" rIns="91439"/>
          <a:lstStyle/>
          <a:p>
            <a:endParaRPr/>
          </a:p>
        </p:txBody>
      </p:sp>
      <p:sp>
        <p:nvSpPr>
          <p:cNvPr id="85" name="Freeform: Shape 9"/>
          <p:cNvSpPr>
            <a:spLocks noGrp="1"/>
          </p:cNvSpPr>
          <p:nvPr>
            <p:ph type="pic" sz="half" idx="22"/>
          </p:nvPr>
        </p:nvSpPr>
        <p:spPr>
          <a:xfrm>
            <a:off x="8839200" y="0"/>
            <a:ext cx="3352800" cy="6858000"/>
          </a:xfrm>
          <a:prstGeom prst="rect">
            <a:avLst/>
          </a:prstGeom>
        </p:spPr>
        <p:txBody>
          <a:bodyPr lIns="91439" rIns="91439"/>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9100024" y="6346775"/>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78"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9" r:id="rId27"/>
    <p:sldLayoutId id="2147483674" r:id="rId28"/>
    <p:sldLayoutId id="2147483675" r:id="rId29"/>
    <p:sldLayoutId id="2147483676" r:id="rId30"/>
    <p:sldLayoutId id="2147483677" r:id="rId31"/>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Cabin Bold"/>
          <a:ea typeface="Cabin Bold"/>
          <a:cs typeface="Cabin Bold"/>
          <a:sym typeface="Cabin Bold"/>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n-lt"/>
          <a:ea typeface="+mn-ea"/>
          <a:cs typeface="+mn-cs"/>
          <a:sym typeface="Roboto"/>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Freeform: Shape 4"/>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281" name="Freeform: Shape 6"/>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282" name="Freeform: Shape 13"/>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283" name="Freeform: Shape 15"/>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284" name="Freeform: Shape 17"/>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285" name="Freeform: Shape 20"/>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286" name="Rectangle 10"/>
          <p:cNvSpPr txBox="1"/>
          <p:nvPr/>
        </p:nvSpPr>
        <p:spPr>
          <a:xfrm>
            <a:off x="1467134" y="1668378"/>
            <a:ext cx="4302409" cy="2492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6600">
                <a:ln w="9525" cap="flat">
                  <a:solidFill>
                    <a:schemeClr val="accent1"/>
                  </a:solidFill>
                  <a:prstDash val="solid"/>
                  <a:round/>
                </a:ln>
                <a:noFill/>
                <a:latin typeface="Cabin Bold"/>
                <a:ea typeface="Cabin Bold"/>
                <a:cs typeface="Cabin Bold"/>
                <a:sym typeface="Cabin Bold"/>
              </a:defRPr>
            </a:pPr>
            <a:r>
              <a:rPr lang="it-IT" dirty="0"/>
              <a:t>Mobile Application</a:t>
            </a:r>
          </a:p>
          <a:p>
            <a:pPr algn="ctr">
              <a:defRPr sz="2400">
                <a:latin typeface="Cabin Bold"/>
                <a:ea typeface="Cabin Bold"/>
                <a:cs typeface="Cabin Bold"/>
                <a:sym typeface="Cabin Bold"/>
              </a:defRPr>
            </a:pPr>
            <a:r>
              <a:rPr lang="en-GB" dirty="0"/>
              <a:t>Ontology</a:t>
            </a:r>
          </a:p>
        </p:txBody>
      </p:sp>
      <p:sp>
        <p:nvSpPr>
          <p:cNvPr id="287" name="Freeform: Shape 14"/>
          <p:cNvSpPr/>
          <p:nvPr/>
        </p:nvSpPr>
        <p:spPr>
          <a:xfrm rot="5400000">
            <a:off x="10649946" y="2873713"/>
            <a:ext cx="433138" cy="433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9320"/>
                </a:lnTo>
                <a:lnTo>
                  <a:pt x="19320" y="19320"/>
                </a:lnTo>
                <a:lnTo>
                  <a:pt x="19320" y="0"/>
                </a:lnTo>
                <a:lnTo>
                  <a:pt x="21600" y="0"/>
                </a:lnTo>
                <a:lnTo>
                  <a:pt x="21600" y="21600"/>
                </a:lnTo>
                <a:lnTo>
                  <a:pt x="19320" y="21600"/>
                </a:lnTo>
                <a:close/>
              </a:path>
            </a:pathLst>
          </a:cu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288" name="Freeform: Shape 18"/>
          <p:cNvSpPr/>
          <p:nvPr/>
        </p:nvSpPr>
        <p:spPr>
          <a:xfrm rot="16200000" flipV="1">
            <a:off x="7738305" y="1459069"/>
            <a:ext cx="433138" cy="4331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9320"/>
                </a:lnTo>
                <a:lnTo>
                  <a:pt x="19320" y="19320"/>
                </a:lnTo>
                <a:lnTo>
                  <a:pt x="19320" y="0"/>
                </a:lnTo>
                <a:lnTo>
                  <a:pt x="21600" y="0"/>
                </a:lnTo>
                <a:lnTo>
                  <a:pt x="21600" y="21600"/>
                </a:lnTo>
                <a:lnTo>
                  <a:pt x="19320" y="21600"/>
                </a:lnTo>
                <a:close/>
              </a:path>
            </a:pathLst>
          </a:cu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289" name="Rectangle 19"/>
          <p:cNvSpPr txBox="1"/>
          <p:nvPr/>
        </p:nvSpPr>
        <p:spPr>
          <a:xfrm>
            <a:off x="7101502" y="4283783"/>
            <a:ext cx="4257442" cy="416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rPr lang="it-IT" sz="1600" dirty="0">
                <a:solidFill>
                  <a:schemeClr val="tx1"/>
                </a:solidFill>
              </a:rPr>
              <a:t>Luca </a:t>
            </a:r>
            <a:r>
              <a:rPr lang="it-IT" sz="1600" dirty="0" err="1">
                <a:solidFill>
                  <a:schemeClr val="tx1"/>
                </a:solidFill>
              </a:rPr>
              <a:t>Tomei</a:t>
            </a:r>
            <a:r>
              <a:rPr lang="it-IT" sz="1600" dirty="0">
                <a:solidFill>
                  <a:schemeClr val="tx1"/>
                </a:solidFill>
              </a:rPr>
              <a:t> 1759275</a:t>
            </a:r>
            <a:endParaRPr sz="1600" dirty="0">
              <a:solidFill>
                <a:schemeClr val="tx1"/>
              </a:solidFill>
            </a:endParaRPr>
          </a:p>
        </p:txBody>
      </p:sp>
      <p:pic>
        <p:nvPicPr>
          <p:cNvPr id="290" name="Picture Placeholder 8"/>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593" r="593"/>
          <a:stretch/>
        </p:blipFill>
        <p:spPr>
          <a:prstGeom prst="rect">
            <a:avLst/>
          </a:prstGeom>
        </p:spPr>
      </p:pic>
      <p:pic>
        <p:nvPicPr>
          <p:cNvPr id="5" name="Immagine 4">
            <a:extLst>
              <a:ext uri="{FF2B5EF4-FFF2-40B4-BE49-F238E27FC236}">
                <a16:creationId xmlns:a16="http://schemas.microsoft.com/office/drawing/2014/main" id="{B79887C8-F547-9D4C-8312-1CCE9B69A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2805" y="1049291"/>
            <a:ext cx="1228059" cy="122805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1D851AA2-3E5F-6946-94F3-832550B05A36}"/>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9</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dirty="0"/>
              <a:t>Classes </a:t>
            </a:r>
            <a:r>
              <a:rPr lang="en-GB" dirty="0">
                <a:solidFill>
                  <a:srgbClr val="FFFFFF"/>
                </a:solidFill>
              </a:rPr>
              <a:t>and</a:t>
            </a:r>
            <a:r>
              <a:rPr lang="en-GB" dirty="0"/>
              <a:t> Properties</a:t>
            </a:r>
            <a:r>
              <a:rPr lang="en-GB" dirty="0">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1200"/>
            </a:pPr>
            <a:r>
              <a:rPr lang="en-GB" sz="1600" b="1" i="1" dirty="0"/>
              <a:t>Developer</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217734" y="4121059"/>
            <a:ext cx="4727090" cy="1893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Font typeface="Arial" panose="020B0604020202020204" pitchFamily="34" charset="0"/>
              <a:buChar char="•"/>
              <a:defRPr sz="1200"/>
            </a:pPr>
            <a:r>
              <a:rPr lang="en-GB" sz="1600" dirty="0">
                <a:solidFill>
                  <a:schemeClr val="accent6"/>
                </a:solidFill>
              </a:rPr>
              <a:t>The </a:t>
            </a:r>
            <a:r>
              <a:rPr lang="en-GB" sz="1600" b="1" i="1" dirty="0">
                <a:solidFill>
                  <a:schemeClr val="accent6"/>
                </a:solidFill>
              </a:rPr>
              <a:t>Developer</a:t>
            </a:r>
            <a:r>
              <a:rPr lang="en-GB" sz="1600" dirty="0">
                <a:solidFill>
                  <a:schemeClr val="accent6"/>
                </a:solidFill>
              </a:rPr>
              <a:t> class is a subclass of </a:t>
            </a:r>
            <a:r>
              <a:rPr lang="en-GB" sz="1600" b="1" i="1" dirty="0">
                <a:solidFill>
                  <a:schemeClr val="accent6"/>
                </a:solidFill>
              </a:rPr>
              <a:t>Person</a:t>
            </a:r>
          </a:p>
          <a:p>
            <a:pPr algn="just">
              <a:lnSpc>
                <a:spcPct val="150000"/>
              </a:lnSpc>
              <a:defRPr sz="1200"/>
            </a:pPr>
            <a:endParaRPr lang="en-GB" sz="1600" dirty="0">
              <a:solidFill>
                <a:schemeClr val="accent6"/>
              </a:solidFill>
            </a:endParaRPr>
          </a:p>
          <a:p>
            <a:pPr marL="285750" indent="-285750" algn="just">
              <a:lnSpc>
                <a:spcPct val="150000"/>
              </a:lnSpc>
              <a:buFont typeface="Arial" panose="020B0604020202020204" pitchFamily="34" charset="0"/>
              <a:buChar char="•"/>
              <a:defRPr sz="1200"/>
            </a:pPr>
            <a:r>
              <a:rPr lang="en-GB" sz="1600" dirty="0">
                <a:solidFill>
                  <a:schemeClr val="accent6"/>
                </a:solidFill>
              </a:rPr>
              <a:t>We need to connect applications with their Developers</a:t>
            </a:r>
          </a:p>
          <a:p>
            <a:pPr marL="285750" indent="-285750" algn="just">
              <a:lnSpc>
                <a:spcPct val="150000"/>
              </a:lnSpc>
              <a:buFont typeface="Arial" panose="020B0604020202020204" pitchFamily="34" charset="0"/>
              <a:buChar char="•"/>
              <a:defRPr sz="1200"/>
            </a:pPr>
            <a:endParaRPr lang="en-GB" sz="1600" dirty="0">
              <a:solidFill>
                <a:schemeClr val="accent6"/>
              </a:solidFill>
            </a:endParaRP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500" dirty="0"/>
                <a:t>2.7</a:t>
              </a:r>
            </a:p>
          </p:txBody>
        </p:sp>
      </p:grpSp>
    </p:spTree>
    <p:extLst>
      <p:ext uri="{BB962C8B-B14F-4D97-AF65-F5344CB8AC3E}">
        <p14:creationId xmlns:p14="http://schemas.microsoft.com/office/powerpoint/2010/main" val="18747052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4C5F426E-98BE-9C4D-965F-3C4A97FD38AD}"/>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10</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dirty="0"/>
              <a:t>Classes </a:t>
            </a:r>
            <a:r>
              <a:rPr lang="en-GB" dirty="0">
                <a:solidFill>
                  <a:srgbClr val="FFFFFF"/>
                </a:solidFill>
              </a:rPr>
              <a:t>and</a:t>
            </a:r>
            <a:r>
              <a:rPr lang="en-GB" dirty="0"/>
              <a:t> Properties</a:t>
            </a:r>
            <a:r>
              <a:rPr lang="en-GB" dirty="0">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150000"/>
              </a:lnSpc>
              <a:defRPr sz="1200"/>
            </a:pPr>
            <a:r>
              <a:rPr lang="en-GB" sz="1600" b="1" i="1" dirty="0"/>
              <a:t>Nation</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300569" y="4576542"/>
            <a:ext cx="4727090" cy="785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lnSpc>
                <a:spcPct val="150000"/>
              </a:lnSpc>
              <a:defRPr sz="1200"/>
            </a:pPr>
            <a:r>
              <a:rPr lang="en-GB" sz="1600" dirty="0">
                <a:solidFill>
                  <a:schemeClr val="accent6"/>
                </a:solidFill>
              </a:rPr>
              <a:t>The </a:t>
            </a:r>
            <a:r>
              <a:rPr lang="en-GB" sz="1600" b="1" i="1" dirty="0">
                <a:solidFill>
                  <a:schemeClr val="accent6"/>
                </a:solidFill>
              </a:rPr>
              <a:t>Nation</a:t>
            </a:r>
            <a:r>
              <a:rPr lang="en-GB" sz="1600" dirty="0">
                <a:solidFill>
                  <a:schemeClr val="accent6"/>
                </a:solidFill>
              </a:rPr>
              <a:t> class is intended to connect Producers' headquarters and People's birthplaces and places.</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2.8</a:t>
              </a:r>
            </a:p>
          </p:txBody>
        </p:sp>
      </p:grpSp>
    </p:spTree>
    <p:extLst>
      <p:ext uri="{BB962C8B-B14F-4D97-AF65-F5344CB8AC3E}">
        <p14:creationId xmlns:p14="http://schemas.microsoft.com/office/powerpoint/2010/main" val="2506911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4DA6333D-C34A-5646-866A-5DF686E37F8A}"/>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462" b="462"/>
          <a:stretch>
            <a:fillRect/>
          </a:stretch>
        </p:blipFill>
        <p:spPr/>
      </p:pic>
      <p:sp>
        <p:nvSpPr>
          <p:cNvPr id="3" name="Segnaposto numero diapositiva 2">
            <a:extLst>
              <a:ext uri="{FF2B5EF4-FFF2-40B4-BE49-F238E27FC236}">
                <a16:creationId xmlns:a16="http://schemas.microsoft.com/office/drawing/2014/main" id="{C8FE46A3-C5A4-6C46-96A9-5EA6725BCA6F}"/>
              </a:ext>
            </a:extLst>
          </p:cNvPr>
          <p:cNvSpPr>
            <a:spLocks noGrp="1"/>
          </p:cNvSpPr>
          <p:nvPr>
            <p:ph type="sldNum" sz="quarter" idx="2"/>
          </p:nvPr>
        </p:nvSpPr>
        <p:spPr/>
        <p:txBody>
          <a:bodyPr/>
          <a:lstStyle/>
          <a:p>
            <a:fld id="{86CB4B4D-7CA3-9044-876B-883B54F8677D}" type="slidenum">
              <a:rPr lang="it-IT" smtClean="0"/>
              <a:t>11</a:t>
            </a:fld>
            <a:endParaRPr lang="it-IT"/>
          </a:p>
        </p:txBody>
      </p:sp>
      <p:sp>
        <p:nvSpPr>
          <p:cNvPr id="6" name="Rectangle 11">
            <a:extLst>
              <a:ext uri="{FF2B5EF4-FFF2-40B4-BE49-F238E27FC236}">
                <a16:creationId xmlns:a16="http://schemas.microsoft.com/office/drawing/2014/main" id="{4E2FF627-E5CF-C74E-8461-0109C42AAA55}"/>
              </a:ext>
            </a:extLst>
          </p:cNvPr>
          <p:cNvSpPr txBox="1"/>
          <p:nvPr/>
        </p:nvSpPr>
        <p:spPr>
          <a:xfrm>
            <a:off x="-405114" y="2921168"/>
            <a:ext cx="3654912"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sz="3000" b="1" dirty="0">
                <a:solidFill>
                  <a:schemeClr val="accent6"/>
                </a:solidFill>
              </a:rPr>
              <a:t>Object &amp; Data </a:t>
            </a:r>
            <a:r>
              <a:rPr lang="en-GB" sz="3000" b="1" dirty="0">
                <a:solidFill>
                  <a:srgbClr val="FFFFFF"/>
                </a:solidFill>
              </a:rPr>
              <a:t>Properties</a:t>
            </a:r>
          </a:p>
        </p:txBody>
      </p:sp>
    </p:spTree>
    <p:extLst>
      <p:ext uri="{BB962C8B-B14F-4D97-AF65-F5344CB8AC3E}">
        <p14:creationId xmlns:p14="http://schemas.microsoft.com/office/powerpoint/2010/main" val="25860654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C08B567F-2D7D-3C4F-9395-9AEDC0ECFE5D}"/>
              </a:ext>
            </a:extLst>
          </p:cNvPr>
          <p:cNvSpPr/>
          <p:nvPr/>
        </p:nvSpPr>
        <p:spPr>
          <a:xfrm>
            <a:off x="9036425" y="0"/>
            <a:ext cx="3155576" cy="6858000"/>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a:miter lim="400000"/>
          </a:ln>
        </p:spPr>
        <p:txBody>
          <a:bodyPr lIns="45719" rIns="45719" anchor="ctr"/>
          <a:lstStyle/>
          <a:p>
            <a:pPr algn="ctr"/>
            <a:endParaRPr dirty="0">
              <a:ln>
                <a:solidFill>
                  <a:sysClr val="windowText" lastClr="000000"/>
                </a:solidFill>
              </a:ln>
              <a:solidFill>
                <a:sysClr val="windowText" lastClr="000000"/>
              </a:solidFill>
            </a:endParaRPr>
          </a:p>
        </p:txBody>
      </p:sp>
      <p:sp>
        <p:nvSpPr>
          <p:cNvPr id="561"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562"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563"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2" name="Segnaposto numero diapositiva 1">
            <a:extLst>
              <a:ext uri="{FF2B5EF4-FFF2-40B4-BE49-F238E27FC236}">
                <a16:creationId xmlns:a16="http://schemas.microsoft.com/office/drawing/2014/main" id="{74410F9A-6488-4F4E-B9AD-E13C1C04DDA0}"/>
              </a:ext>
            </a:extLst>
          </p:cNvPr>
          <p:cNvSpPr>
            <a:spLocks noGrp="1"/>
          </p:cNvSpPr>
          <p:nvPr>
            <p:ph type="sldNum" sz="quarter" idx="2"/>
          </p:nvPr>
        </p:nvSpPr>
        <p:spPr>
          <a:xfrm>
            <a:off x="11682575" y="6392426"/>
            <a:ext cx="262249" cy="276999"/>
          </a:xfrm>
        </p:spPr>
        <p:txBody>
          <a:bodyPr/>
          <a:lstStyle/>
          <a:p>
            <a:fld id="{86CB4B4D-7CA3-9044-876B-883B54F8677D}" type="slidenum">
              <a:rPr lang="en-GB" smtClean="0"/>
              <a:t>12</a:t>
            </a:fld>
            <a:endParaRPr lang="en-GB"/>
          </a:p>
        </p:txBody>
      </p:sp>
      <p:sp>
        <p:nvSpPr>
          <p:cNvPr id="10" name="Rectangle 1">
            <a:extLst>
              <a:ext uri="{FF2B5EF4-FFF2-40B4-BE49-F238E27FC236}">
                <a16:creationId xmlns:a16="http://schemas.microsoft.com/office/drawing/2014/main" id="{F63A8027-99CE-5844-8168-4929BCA13A0E}"/>
              </a:ext>
            </a:extLst>
          </p:cNvPr>
          <p:cNvSpPr/>
          <p:nvPr/>
        </p:nvSpPr>
        <p:spPr>
          <a:xfrm>
            <a:off x="0" y="0"/>
            <a:ext cx="2514601" cy="6858000"/>
          </a:xfrm>
          <a:prstGeom prst="rect">
            <a:avLst/>
          </a:prstGeom>
          <a:solidFill>
            <a:schemeClr val="accent2"/>
          </a:solidFill>
          <a:ln w="12700">
            <a:miter lim="400000"/>
          </a:ln>
        </p:spPr>
        <p:txBody>
          <a:bodyPr lIns="45719" rIns="45719" anchor="ctr"/>
          <a:lstStyle/>
          <a:p>
            <a:pPr algn="ctr"/>
            <a:endParaRPr dirty="0">
              <a:ln>
                <a:solidFill>
                  <a:sysClr val="windowText" lastClr="000000"/>
                </a:solidFill>
              </a:ln>
              <a:solidFill>
                <a:sysClr val="windowText" lastClr="000000"/>
              </a:solidFill>
            </a:endParaRPr>
          </a:p>
        </p:txBody>
      </p:sp>
      <p:pic>
        <p:nvPicPr>
          <p:cNvPr id="12" name="Immagine 11">
            <a:extLst>
              <a:ext uri="{FF2B5EF4-FFF2-40B4-BE49-F238E27FC236}">
                <a16:creationId xmlns:a16="http://schemas.microsoft.com/office/drawing/2014/main" id="{B613097C-0957-DC4E-A86F-EEE1EB48B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26" y="-108794"/>
            <a:ext cx="12069925" cy="7353766"/>
          </a:xfrm>
          <a:prstGeom prst="rect">
            <a:avLst/>
          </a:prstGeom>
        </p:spPr>
      </p:pic>
      <p:sp>
        <p:nvSpPr>
          <p:cNvPr id="15" name="Rectangle 7">
            <a:extLst>
              <a:ext uri="{FF2B5EF4-FFF2-40B4-BE49-F238E27FC236}">
                <a16:creationId xmlns:a16="http://schemas.microsoft.com/office/drawing/2014/main" id="{9702765C-D903-EB4E-9A25-FBD7733E8B8E}"/>
              </a:ext>
            </a:extLst>
          </p:cNvPr>
          <p:cNvSpPr txBox="1"/>
          <p:nvPr/>
        </p:nvSpPr>
        <p:spPr>
          <a:xfrm>
            <a:off x="8958852" y="2100394"/>
            <a:ext cx="3310722"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6600">
                <a:ln w="9525" cap="flat">
                  <a:solidFill>
                    <a:schemeClr val="accent1"/>
                  </a:solidFill>
                  <a:prstDash val="solid"/>
                  <a:round/>
                </a:ln>
                <a:noFill/>
                <a:latin typeface="Cabin Bold"/>
                <a:ea typeface="Cabin Bold"/>
                <a:cs typeface="Cabin Bold"/>
                <a:sym typeface="Cabin Bold"/>
              </a:defRPr>
            </a:pPr>
            <a:r>
              <a:rPr lang="en-GB" sz="3700" dirty="0"/>
              <a:t>Representation</a:t>
            </a:r>
            <a:endParaRPr lang="en-GB" sz="3700" dirty="0">
              <a:solidFill>
                <a:srgbClr val="FFFFFF"/>
              </a:solidFill>
            </a:endParaRPr>
          </a:p>
        </p:txBody>
      </p:sp>
      <p:sp>
        <p:nvSpPr>
          <p:cNvPr id="16" name="Rectangle 7">
            <a:extLst>
              <a:ext uri="{FF2B5EF4-FFF2-40B4-BE49-F238E27FC236}">
                <a16:creationId xmlns:a16="http://schemas.microsoft.com/office/drawing/2014/main" id="{EF3DE74A-A760-1643-905E-0F59A092469D}"/>
              </a:ext>
            </a:extLst>
          </p:cNvPr>
          <p:cNvSpPr txBox="1"/>
          <p:nvPr/>
        </p:nvSpPr>
        <p:spPr>
          <a:xfrm>
            <a:off x="8520585" y="2638735"/>
            <a:ext cx="4187256"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6600">
                <a:ln w="9525" cap="flat">
                  <a:solidFill>
                    <a:schemeClr val="accent1"/>
                  </a:solidFill>
                  <a:prstDash val="solid"/>
                  <a:round/>
                </a:ln>
                <a:noFill/>
                <a:latin typeface="Cabin Bold"/>
                <a:ea typeface="Cabin Bold"/>
                <a:cs typeface="Cabin Bold"/>
                <a:sym typeface="Cabin Bold"/>
              </a:defRPr>
            </a:pPr>
            <a:r>
              <a:rPr lang="en-GB" sz="2200" dirty="0">
                <a:solidFill>
                  <a:srgbClr val="FFFFFF"/>
                </a:solidFill>
              </a:rPr>
              <a:t>Entity-Relationship </a:t>
            </a:r>
          </a:p>
          <a:p>
            <a:pPr algn="ctr">
              <a:defRPr sz="6600">
                <a:ln w="9525" cap="flat">
                  <a:solidFill>
                    <a:schemeClr val="accent1"/>
                  </a:solidFill>
                  <a:prstDash val="solid"/>
                  <a:round/>
                </a:ln>
                <a:noFill/>
                <a:latin typeface="Cabin Bold"/>
                <a:ea typeface="Cabin Bold"/>
                <a:cs typeface="Cabin Bold"/>
                <a:sym typeface="Cabin Bold"/>
              </a:defRPr>
            </a:pPr>
            <a:r>
              <a:rPr lang="en-GB" sz="2200" dirty="0">
                <a:solidFill>
                  <a:srgbClr val="FFFFFF"/>
                </a:solidFill>
              </a:rPr>
              <a:t>Diagram</a:t>
            </a:r>
          </a:p>
        </p:txBody>
      </p:sp>
      <p:sp>
        <p:nvSpPr>
          <p:cNvPr id="17" name="Rectangle 3">
            <a:extLst>
              <a:ext uri="{FF2B5EF4-FFF2-40B4-BE49-F238E27FC236}">
                <a16:creationId xmlns:a16="http://schemas.microsoft.com/office/drawing/2014/main" id="{914E2731-8687-5A47-86F9-50FEC89EFDED}"/>
              </a:ext>
            </a:extLst>
          </p:cNvPr>
          <p:cNvSpPr/>
          <p:nvPr/>
        </p:nvSpPr>
        <p:spPr>
          <a:xfrm>
            <a:off x="9628095" y="3476216"/>
            <a:ext cx="2563906" cy="6912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lang="en-GB"/>
          </a:p>
        </p:txBody>
      </p:sp>
      <p:grpSp>
        <p:nvGrpSpPr>
          <p:cNvPr id="21" name="Google Shape;452;p21">
            <a:extLst>
              <a:ext uri="{FF2B5EF4-FFF2-40B4-BE49-F238E27FC236}">
                <a16:creationId xmlns:a16="http://schemas.microsoft.com/office/drawing/2014/main" id="{DC69E619-6518-6B4C-A818-0B13EED8FD4A}"/>
              </a:ext>
            </a:extLst>
          </p:cNvPr>
          <p:cNvGrpSpPr/>
          <p:nvPr/>
        </p:nvGrpSpPr>
        <p:grpSpPr>
          <a:xfrm>
            <a:off x="10578084" y="497292"/>
            <a:ext cx="713232" cy="712800"/>
            <a:chOff x="0" y="0"/>
            <a:chExt cx="457200" cy="457200"/>
          </a:xfrm>
        </p:grpSpPr>
        <p:sp>
          <p:nvSpPr>
            <p:cNvPr id="22" name="Circle">
              <a:extLst>
                <a:ext uri="{FF2B5EF4-FFF2-40B4-BE49-F238E27FC236}">
                  <a16:creationId xmlns:a16="http://schemas.microsoft.com/office/drawing/2014/main" id="{9484F8C3-5247-B04D-ADA2-BEA3B6164203}"/>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23" name="01">
              <a:extLst>
                <a:ext uri="{FF2B5EF4-FFF2-40B4-BE49-F238E27FC236}">
                  <a16:creationId xmlns:a16="http://schemas.microsoft.com/office/drawing/2014/main" id="{EE301C09-355B-0743-B726-86F415E3DE0B}"/>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3</a:t>
              </a:r>
            </a:p>
          </p:txBody>
        </p:sp>
      </p:grpSp>
    </p:spTree>
    <p:extLst>
      <p:ext uri="{BB962C8B-B14F-4D97-AF65-F5344CB8AC3E}">
        <p14:creationId xmlns:p14="http://schemas.microsoft.com/office/powerpoint/2010/main" val="32424607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lang="en-GB"/>
          </a:p>
        </p:txBody>
      </p:sp>
      <p:sp>
        <p:nvSpPr>
          <p:cNvPr id="670"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lang="en-GB"/>
          </a:p>
        </p:txBody>
      </p:sp>
      <p:sp>
        <p:nvSpPr>
          <p:cNvPr id="671"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72" name="Rectangle 6"/>
          <p:cNvSpPr txBox="1"/>
          <p:nvPr/>
        </p:nvSpPr>
        <p:spPr>
          <a:xfrm>
            <a:off x="1513687" y="1673891"/>
            <a:ext cx="376657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lang="en-GB"/>
              <a:t>Quering</a:t>
            </a:r>
            <a:r>
              <a:rPr lang="en-GB">
                <a:noFill/>
              </a:rPr>
              <a:t> </a:t>
            </a:r>
            <a:r>
              <a:rPr lang="en-GB">
                <a:solidFill>
                  <a:srgbClr val="FFFFFF"/>
                </a:solidFill>
              </a:rPr>
              <a:t>Ontology</a:t>
            </a:r>
          </a:p>
        </p:txBody>
      </p:sp>
      <p:sp>
        <p:nvSpPr>
          <p:cNvPr id="674" name="Rectangle 12"/>
          <p:cNvSpPr txBox="1"/>
          <p:nvPr/>
        </p:nvSpPr>
        <p:spPr>
          <a:xfrm>
            <a:off x="1483178" y="3448561"/>
            <a:ext cx="4257442" cy="61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rPr lang="en-GB" dirty="0"/>
              <a:t>Once the ontology is complete, you can query the model created for a better understanding of the classification.</a:t>
            </a:r>
          </a:p>
        </p:txBody>
      </p:sp>
      <p:sp>
        <p:nvSpPr>
          <p:cNvPr id="675" name="Rectangle 13"/>
          <p:cNvSpPr txBox="1"/>
          <p:nvPr/>
        </p:nvSpPr>
        <p:spPr>
          <a:xfrm>
            <a:off x="1483178" y="4502258"/>
            <a:ext cx="4257442" cy="61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rPr lang="en-GB" dirty="0"/>
              <a:t>Have been made DL Queries and SPARQL Queries directly on Protégé.</a:t>
            </a:r>
          </a:p>
        </p:txBody>
      </p:sp>
      <p:pic>
        <p:nvPicPr>
          <p:cNvPr id="676" name="Picture Placeholder 3" descr="Picture Placeholder 3"/>
          <p:cNvPicPr>
            <a:picLocks noGrp="1" noChangeAspect="1"/>
          </p:cNvPicPr>
          <p:nvPr>
            <p:ph type="pic" sz="quarter" idx="21"/>
          </p:nvPr>
        </p:nvPicPr>
        <p:blipFill>
          <a:blip r:embed="rId2"/>
          <a:srcRect l="26669" r="26669"/>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627" y="0"/>
                </a:moveTo>
                <a:cubicBezTo>
                  <a:pt x="1176" y="0"/>
                  <a:pt x="0" y="549"/>
                  <a:pt x="0" y="1226"/>
                </a:cubicBezTo>
                <a:lnTo>
                  <a:pt x="0" y="20374"/>
                </a:lnTo>
                <a:cubicBezTo>
                  <a:pt x="0" y="21051"/>
                  <a:pt x="1176" y="21600"/>
                  <a:pt x="2627" y="21600"/>
                </a:cubicBezTo>
                <a:lnTo>
                  <a:pt x="18973" y="21600"/>
                </a:lnTo>
                <a:cubicBezTo>
                  <a:pt x="20424" y="21600"/>
                  <a:pt x="21600" y="21051"/>
                  <a:pt x="21600" y="20374"/>
                </a:cubicBezTo>
                <a:lnTo>
                  <a:pt x="21600" y="1226"/>
                </a:lnTo>
                <a:cubicBezTo>
                  <a:pt x="21600" y="549"/>
                  <a:pt x="20424" y="0"/>
                  <a:pt x="18973" y="0"/>
                </a:cubicBezTo>
                <a:lnTo>
                  <a:pt x="16682" y="0"/>
                </a:lnTo>
                <a:lnTo>
                  <a:pt x="16682" y="469"/>
                </a:lnTo>
                <a:cubicBezTo>
                  <a:pt x="16682" y="743"/>
                  <a:pt x="16202" y="965"/>
                  <a:pt x="15613" y="965"/>
                </a:cubicBezTo>
                <a:lnTo>
                  <a:pt x="6060" y="965"/>
                </a:lnTo>
                <a:cubicBezTo>
                  <a:pt x="5471" y="965"/>
                  <a:pt x="4991" y="743"/>
                  <a:pt x="4991" y="469"/>
                </a:cubicBezTo>
                <a:lnTo>
                  <a:pt x="4991" y="0"/>
                </a:lnTo>
                <a:lnTo>
                  <a:pt x="2627" y="0"/>
                </a:lnTo>
                <a:close/>
              </a:path>
            </a:pathLst>
          </a:custGeom>
        </p:spPr>
      </p:pic>
      <p:sp>
        <p:nvSpPr>
          <p:cNvPr id="2" name="Segnaposto numero diapositiva 1">
            <a:extLst>
              <a:ext uri="{FF2B5EF4-FFF2-40B4-BE49-F238E27FC236}">
                <a16:creationId xmlns:a16="http://schemas.microsoft.com/office/drawing/2014/main" id="{C8D63420-A2C6-6A4B-9339-2A056DB2EA9D}"/>
              </a:ext>
            </a:extLst>
          </p:cNvPr>
          <p:cNvSpPr>
            <a:spLocks noGrp="1"/>
          </p:cNvSpPr>
          <p:nvPr>
            <p:ph type="sldNum" sz="quarter" idx="2"/>
          </p:nvPr>
        </p:nvSpPr>
        <p:spPr>
          <a:xfrm>
            <a:off x="11682575" y="6392426"/>
            <a:ext cx="262249" cy="276999"/>
          </a:xfrm>
        </p:spPr>
        <p:txBody>
          <a:bodyPr/>
          <a:lstStyle/>
          <a:p>
            <a:fld id="{86CB4B4D-7CA3-9044-876B-883B54F8677D}" type="slidenum">
              <a:rPr lang="en-GB" smtClean="0"/>
              <a:t>13</a:t>
            </a:fld>
            <a:endParaRPr lang="en-GB"/>
          </a:p>
        </p:txBody>
      </p:sp>
      <p:pic>
        <p:nvPicPr>
          <p:cNvPr id="11" name="Picture Placeholder 3">
            <a:extLst>
              <a:ext uri="{FF2B5EF4-FFF2-40B4-BE49-F238E27FC236}">
                <a16:creationId xmlns:a16="http://schemas.microsoft.com/office/drawing/2014/main" id="{B512E2B9-A27C-2B45-9525-CA83B3FA858E}"/>
              </a:ext>
            </a:extLst>
          </p:cNvPr>
          <p:cNvPicPr>
            <a:picLocks noChangeAspect="1"/>
          </p:cNvPicPr>
          <p:nvPr/>
        </p:nvPicPr>
        <p:blipFill>
          <a:blip r:embed="rId3">
            <a:extLst>
              <a:ext uri="{28A0092B-C50C-407E-A947-70E740481C1C}">
                <a14:useLocalDpi xmlns:a14="http://schemas.microsoft.com/office/drawing/2010/main" val="0"/>
              </a:ext>
            </a:extLst>
          </a:blip>
          <a:srcRect t="514" b="514"/>
          <a:stretch/>
        </p:blipFill>
        <p:spPr>
          <a:xfrm>
            <a:off x="7601371" y="1614555"/>
            <a:ext cx="1997310" cy="4279947"/>
          </a:xfrm>
          <a:custGeom>
            <a:avLst/>
            <a:gdLst/>
            <a:ahLst/>
            <a:cxnLst>
              <a:cxn ang="0">
                <a:pos x="wd2" y="hd2"/>
              </a:cxn>
              <a:cxn ang="5400000">
                <a:pos x="wd2" y="hd2"/>
              </a:cxn>
              <a:cxn ang="10800000">
                <a:pos x="wd2" y="hd2"/>
              </a:cxn>
              <a:cxn ang="16200000">
                <a:pos x="wd2" y="hd2"/>
              </a:cxn>
            </a:cxnLst>
            <a:rect l="0" t="0" r="r" b="b"/>
            <a:pathLst>
              <a:path w="21600" h="21600" extrusionOk="0">
                <a:moveTo>
                  <a:pt x="2627" y="0"/>
                </a:moveTo>
                <a:cubicBezTo>
                  <a:pt x="1176" y="0"/>
                  <a:pt x="0" y="549"/>
                  <a:pt x="0" y="1226"/>
                </a:cubicBezTo>
                <a:lnTo>
                  <a:pt x="0" y="20374"/>
                </a:lnTo>
                <a:cubicBezTo>
                  <a:pt x="0" y="21051"/>
                  <a:pt x="1176" y="21600"/>
                  <a:pt x="2627" y="21600"/>
                </a:cubicBezTo>
                <a:lnTo>
                  <a:pt x="18973" y="21600"/>
                </a:lnTo>
                <a:cubicBezTo>
                  <a:pt x="20424" y="21600"/>
                  <a:pt x="21600" y="21051"/>
                  <a:pt x="21600" y="20374"/>
                </a:cubicBezTo>
                <a:lnTo>
                  <a:pt x="21600" y="1226"/>
                </a:lnTo>
                <a:cubicBezTo>
                  <a:pt x="21600" y="549"/>
                  <a:pt x="20424" y="0"/>
                  <a:pt x="18973" y="0"/>
                </a:cubicBezTo>
                <a:lnTo>
                  <a:pt x="16682" y="0"/>
                </a:lnTo>
                <a:lnTo>
                  <a:pt x="16682" y="469"/>
                </a:lnTo>
                <a:cubicBezTo>
                  <a:pt x="16682" y="743"/>
                  <a:pt x="16202" y="965"/>
                  <a:pt x="15613" y="965"/>
                </a:cubicBezTo>
                <a:lnTo>
                  <a:pt x="6060" y="965"/>
                </a:lnTo>
                <a:cubicBezTo>
                  <a:pt x="5471" y="965"/>
                  <a:pt x="4991" y="743"/>
                  <a:pt x="4991" y="469"/>
                </a:cubicBezTo>
                <a:lnTo>
                  <a:pt x="4991" y="0"/>
                </a:lnTo>
                <a:lnTo>
                  <a:pt x="2627"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grpSp>
        <p:nvGrpSpPr>
          <p:cNvPr id="12" name="Google Shape;452;p21">
            <a:extLst>
              <a:ext uri="{FF2B5EF4-FFF2-40B4-BE49-F238E27FC236}">
                <a16:creationId xmlns:a16="http://schemas.microsoft.com/office/drawing/2014/main" id="{8A799B8E-3D01-9447-91C9-68097BCDB478}"/>
              </a:ext>
            </a:extLst>
          </p:cNvPr>
          <p:cNvGrpSpPr/>
          <p:nvPr/>
        </p:nvGrpSpPr>
        <p:grpSpPr>
          <a:xfrm>
            <a:off x="11325959" y="188575"/>
            <a:ext cx="713232" cy="712800"/>
            <a:chOff x="0" y="0"/>
            <a:chExt cx="457200" cy="457200"/>
          </a:xfrm>
        </p:grpSpPr>
        <p:sp>
          <p:nvSpPr>
            <p:cNvPr id="13" name="Circle">
              <a:extLst>
                <a:ext uri="{FF2B5EF4-FFF2-40B4-BE49-F238E27FC236}">
                  <a16:creationId xmlns:a16="http://schemas.microsoft.com/office/drawing/2014/main" id="{54BEF488-B892-2246-AEAF-AF4AD6ACDCFC}"/>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4" name="01">
              <a:extLst>
                <a:ext uri="{FF2B5EF4-FFF2-40B4-BE49-F238E27FC236}">
                  <a16:creationId xmlns:a16="http://schemas.microsoft.com/office/drawing/2014/main" id="{E7CDA71F-A745-1848-8221-65A06A2B2260}"/>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4</a:t>
              </a:r>
            </a:p>
          </p:txBody>
        </p:sp>
      </p:grpSp>
    </p:spTree>
    <p:extLst>
      <p:ext uri="{BB962C8B-B14F-4D97-AF65-F5344CB8AC3E}">
        <p14:creationId xmlns:p14="http://schemas.microsoft.com/office/powerpoint/2010/main" val="349976441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293"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294" name="Freeform: Shape 6"/>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295" name="Rectangle 8"/>
          <p:cNvSpPr txBox="1"/>
          <p:nvPr/>
        </p:nvSpPr>
        <p:spPr>
          <a:xfrm>
            <a:off x="1467134" y="1722016"/>
            <a:ext cx="3347904"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Hokaiba Future </a:t>
            </a:r>
            <a:r>
              <a:rPr>
                <a:solidFill>
                  <a:srgbClr val="FFFFFF"/>
                </a:solidFill>
              </a:rPr>
              <a:t>Of Startup Tech</a:t>
            </a:r>
          </a:p>
        </p:txBody>
      </p:sp>
      <p:sp>
        <p:nvSpPr>
          <p:cNvPr id="296" name="Rectangle 10"/>
          <p:cNvSpPr txBox="1"/>
          <p:nvPr/>
        </p:nvSpPr>
        <p:spPr>
          <a:xfrm>
            <a:off x="1483178" y="3448561"/>
            <a:ext cx="425744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a:t>
            </a:r>
          </a:p>
        </p:txBody>
      </p:sp>
      <p:sp>
        <p:nvSpPr>
          <p:cNvPr id="297" name="Rectangle 14"/>
          <p:cNvSpPr txBox="1"/>
          <p:nvPr/>
        </p:nvSpPr>
        <p:spPr>
          <a:xfrm>
            <a:off x="1483178" y="4502258"/>
            <a:ext cx="425744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a:t>
            </a:r>
          </a:p>
        </p:txBody>
      </p:sp>
      <p:sp>
        <p:nvSpPr>
          <p:cNvPr id="298" name="TextBox 15"/>
          <p:cNvSpPr txBox="1"/>
          <p:nvPr/>
        </p:nvSpPr>
        <p:spPr>
          <a:xfrm>
            <a:off x="1484296" y="1559914"/>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pic>
        <p:nvPicPr>
          <p:cNvPr id="299" name="Picture Placeholder 3" descr="Picture Placeholder 3"/>
          <p:cNvPicPr>
            <a:picLocks noGrp="1" noChangeAspect="1"/>
          </p:cNvPicPr>
          <p:nvPr>
            <p:ph type="pic" sz="half" idx="21"/>
          </p:nvPr>
        </p:nvPicPr>
        <p:blipFill>
          <a:blip r:embed="rId2"/>
          <a:srcRect l="19063" r="19063"/>
          <a:stretch>
            <a:fillRect/>
          </a:stretch>
        </p:blipFill>
        <p:spPr>
          <a:prstGeom prst="rect">
            <a:avLst/>
          </a:prstGeom>
        </p:spPr>
      </p:pic>
      <p:sp>
        <p:nvSpPr>
          <p:cNvPr id="4" name="Segnaposto numero diapositiva 3">
            <a:extLst>
              <a:ext uri="{FF2B5EF4-FFF2-40B4-BE49-F238E27FC236}">
                <a16:creationId xmlns:a16="http://schemas.microsoft.com/office/drawing/2014/main" id="{A04FF810-D28B-6644-ADBB-381F71CD8920}"/>
              </a:ext>
            </a:extLst>
          </p:cNvPr>
          <p:cNvSpPr>
            <a:spLocks noGrp="1"/>
          </p:cNvSpPr>
          <p:nvPr>
            <p:ph type="sldNum" sz="quarter" idx="2"/>
          </p:nvPr>
        </p:nvSpPr>
        <p:spPr/>
        <p:txBody>
          <a:bodyPr/>
          <a:lstStyle/>
          <a:p>
            <a:fld id="{86CB4B4D-7CA3-9044-876B-883B54F8677D}" type="slidenum">
              <a:rPr lang="it-IT" smtClean="0"/>
              <a:t>14</a:t>
            </a:fld>
            <a:endParaRPr lang="it-IT"/>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lang="en-GB"/>
          </a:p>
        </p:txBody>
      </p:sp>
      <p:sp>
        <p:nvSpPr>
          <p:cNvPr id="670"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lang="en-GB"/>
          </a:p>
        </p:txBody>
      </p:sp>
      <p:sp>
        <p:nvSpPr>
          <p:cNvPr id="671"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72" name="Rectangle 6"/>
          <p:cNvSpPr txBox="1"/>
          <p:nvPr/>
        </p:nvSpPr>
        <p:spPr>
          <a:xfrm>
            <a:off x="1513687" y="1673891"/>
            <a:ext cx="3766573"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lang="en-GB" dirty="0"/>
              <a:t>Outline </a:t>
            </a:r>
          </a:p>
          <a:p>
            <a:pPr>
              <a:defRPr sz="3600">
                <a:ln w="9525" cap="flat">
                  <a:solidFill>
                    <a:schemeClr val="accent1"/>
                  </a:solidFill>
                  <a:prstDash val="solid"/>
                  <a:round/>
                </a:ln>
                <a:noFill/>
                <a:latin typeface="Cabin Bold"/>
                <a:ea typeface="Cabin Bold"/>
                <a:cs typeface="Cabin Bold"/>
                <a:sym typeface="Cabin Bold"/>
              </a:defRPr>
            </a:pPr>
            <a:r>
              <a:rPr lang="en-GB" dirty="0"/>
              <a:t>of</a:t>
            </a:r>
            <a:r>
              <a:rPr lang="en-GB" dirty="0">
                <a:noFill/>
              </a:rPr>
              <a:t> </a:t>
            </a:r>
            <a:r>
              <a:rPr lang="en-GB" dirty="0">
                <a:solidFill>
                  <a:srgbClr val="FFFFFF"/>
                </a:solidFill>
              </a:rPr>
              <a:t>Talk</a:t>
            </a:r>
          </a:p>
        </p:txBody>
      </p:sp>
      <p:pic>
        <p:nvPicPr>
          <p:cNvPr id="676" name="Picture Placeholder 3"/>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t="514" b="514"/>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627" y="0"/>
                </a:moveTo>
                <a:cubicBezTo>
                  <a:pt x="1176" y="0"/>
                  <a:pt x="0" y="549"/>
                  <a:pt x="0" y="1226"/>
                </a:cubicBezTo>
                <a:lnTo>
                  <a:pt x="0" y="20374"/>
                </a:lnTo>
                <a:cubicBezTo>
                  <a:pt x="0" y="21051"/>
                  <a:pt x="1176" y="21600"/>
                  <a:pt x="2627" y="21600"/>
                </a:cubicBezTo>
                <a:lnTo>
                  <a:pt x="18973" y="21600"/>
                </a:lnTo>
                <a:cubicBezTo>
                  <a:pt x="20424" y="21600"/>
                  <a:pt x="21600" y="21051"/>
                  <a:pt x="21600" y="20374"/>
                </a:cubicBezTo>
                <a:lnTo>
                  <a:pt x="21600" y="1226"/>
                </a:lnTo>
                <a:cubicBezTo>
                  <a:pt x="21600" y="549"/>
                  <a:pt x="20424" y="0"/>
                  <a:pt x="18973" y="0"/>
                </a:cubicBezTo>
                <a:lnTo>
                  <a:pt x="16682" y="0"/>
                </a:lnTo>
                <a:lnTo>
                  <a:pt x="16682" y="469"/>
                </a:lnTo>
                <a:cubicBezTo>
                  <a:pt x="16682" y="743"/>
                  <a:pt x="16202" y="965"/>
                  <a:pt x="15613" y="965"/>
                </a:cubicBezTo>
                <a:lnTo>
                  <a:pt x="6060" y="965"/>
                </a:lnTo>
                <a:cubicBezTo>
                  <a:pt x="5471" y="965"/>
                  <a:pt x="4991" y="743"/>
                  <a:pt x="4991" y="469"/>
                </a:cubicBezTo>
                <a:lnTo>
                  <a:pt x="4991" y="0"/>
                </a:lnTo>
                <a:lnTo>
                  <a:pt x="2627" y="0"/>
                </a:lnTo>
                <a:close/>
              </a:path>
            </a:pathLst>
          </a:custGeom>
        </p:spPr>
      </p:pic>
      <p:sp>
        <p:nvSpPr>
          <p:cNvPr id="4" name="Segnaposto numero diapositiva 3">
            <a:extLst>
              <a:ext uri="{FF2B5EF4-FFF2-40B4-BE49-F238E27FC236}">
                <a16:creationId xmlns:a16="http://schemas.microsoft.com/office/drawing/2014/main" id="{34C6430D-F6ED-964D-BDBD-EDC05A1D4D20}"/>
              </a:ext>
            </a:extLst>
          </p:cNvPr>
          <p:cNvSpPr>
            <a:spLocks noGrp="1"/>
          </p:cNvSpPr>
          <p:nvPr>
            <p:ph type="sldNum" sz="quarter" idx="2"/>
          </p:nvPr>
        </p:nvSpPr>
        <p:spPr/>
        <p:txBody>
          <a:bodyPr/>
          <a:lstStyle/>
          <a:p>
            <a:fld id="{86CB4B4D-7CA3-9044-876B-883B54F8677D}" type="slidenum">
              <a:rPr lang="it-IT" smtClean="0"/>
              <a:t>15</a:t>
            </a:fld>
            <a:endParaRPr lang="it-IT"/>
          </a:p>
        </p:txBody>
      </p:sp>
      <p:sp>
        <p:nvSpPr>
          <p:cNvPr id="10" name="Google Shape;44;p4">
            <a:extLst>
              <a:ext uri="{FF2B5EF4-FFF2-40B4-BE49-F238E27FC236}">
                <a16:creationId xmlns:a16="http://schemas.microsoft.com/office/drawing/2014/main" id="{4D64521F-7532-354F-BB9F-A7A01D27F3D3}"/>
              </a:ext>
            </a:extLst>
          </p:cNvPr>
          <p:cNvSpPr txBox="1"/>
          <p:nvPr/>
        </p:nvSpPr>
        <p:spPr>
          <a:xfrm>
            <a:off x="1473471" y="3453681"/>
            <a:ext cx="2093661" cy="612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Why Mobile Applications and what is the purpose? </a:t>
            </a:r>
          </a:p>
        </p:txBody>
      </p:sp>
      <p:sp>
        <p:nvSpPr>
          <p:cNvPr id="11" name="Google Shape;85;p6">
            <a:extLst>
              <a:ext uri="{FF2B5EF4-FFF2-40B4-BE49-F238E27FC236}">
                <a16:creationId xmlns:a16="http://schemas.microsoft.com/office/drawing/2014/main" id="{A8F04EF2-9465-0C48-AEE4-D9247758C726}"/>
              </a:ext>
            </a:extLst>
          </p:cNvPr>
          <p:cNvSpPr txBox="1"/>
          <p:nvPr/>
        </p:nvSpPr>
        <p:spPr>
          <a:xfrm>
            <a:off x="1468898" y="3123814"/>
            <a:ext cx="222577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Context and Purpose</a:t>
            </a:r>
          </a:p>
        </p:txBody>
      </p:sp>
      <p:sp>
        <p:nvSpPr>
          <p:cNvPr id="12" name="Google Shape;44;p4">
            <a:extLst>
              <a:ext uri="{FF2B5EF4-FFF2-40B4-BE49-F238E27FC236}">
                <a16:creationId xmlns:a16="http://schemas.microsoft.com/office/drawing/2014/main" id="{C8A07302-5A76-0B45-9F10-9E5F2E336070}"/>
              </a:ext>
            </a:extLst>
          </p:cNvPr>
          <p:cNvSpPr txBox="1"/>
          <p:nvPr/>
        </p:nvSpPr>
        <p:spPr>
          <a:xfrm>
            <a:off x="4068909" y="3453681"/>
            <a:ext cx="2093660" cy="335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How to model the ontology?</a:t>
            </a:r>
          </a:p>
        </p:txBody>
      </p:sp>
      <p:sp>
        <p:nvSpPr>
          <p:cNvPr id="13" name="Google Shape;85;p6">
            <a:extLst>
              <a:ext uri="{FF2B5EF4-FFF2-40B4-BE49-F238E27FC236}">
                <a16:creationId xmlns:a16="http://schemas.microsoft.com/office/drawing/2014/main" id="{AEB70A2A-0006-5E46-BB02-3A5FF33C5C0C}"/>
              </a:ext>
            </a:extLst>
          </p:cNvPr>
          <p:cNvSpPr txBox="1"/>
          <p:nvPr/>
        </p:nvSpPr>
        <p:spPr>
          <a:xfrm>
            <a:off x="4064336" y="3123814"/>
            <a:ext cx="222577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Classes &amp; Properties</a:t>
            </a:r>
          </a:p>
        </p:txBody>
      </p:sp>
      <p:sp>
        <p:nvSpPr>
          <p:cNvPr id="14" name="Google Shape;44;p4">
            <a:extLst>
              <a:ext uri="{FF2B5EF4-FFF2-40B4-BE49-F238E27FC236}">
                <a16:creationId xmlns:a16="http://schemas.microsoft.com/office/drawing/2014/main" id="{8DAF13A1-9863-CB4E-BEE1-654F0DB0FCF3}"/>
              </a:ext>
            </a:extLst>
          </p:cNvPr>
          <p:cNvSpPr txBox="1"/>
          <p:nvPr/>
        </p:nvSpPr>
        <p:spPr>
          <a:xfrm>
            <a:off x="1473471" y="4887379"/>
            <a:ext cx="2093661" cy="612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pPr algn="l"/>
            <a:r>
              <a:rPr lang="en-GB" dirty="0"/>
              <a:t>Entity-relationship diagram and graphical description.</a:t>
            </a:r>
          </a:p>
        </p:txBody>
      </p:sp>
      <p:sp>
        <p:nvSpPr>
          <p:cNvPr id="15" name="Google Shape;85;p6">
            <a:extLst>
              <a:ext uri="{FF2B5EF4-FFF2-40B4-BE49-F238E27FC236}">
                <a16:creationId xmlns:a16="http://schemas.microsoft.com/office/drawing/2014/main" id="{AD9EA9B0-5226-314C-ADC3-ECF1B5A61BC3}"/>
              </a:ext>
            </a:extLst>
          </p:cNvPr>
          <p:cNvSpPr txBox="1"/>
          <p:nvPr/>
        </p:nvSpPr>
        <p:spPr>
          <a:xfrm>
            <a:off x="1468899" y="4557512"/>
            <a:ext cx="1809259"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Representation</a:t>
            </a:r>
          </a:p>
        </p:txBody>
      </p:sp>
      <p:sp>
        <p:nvSpPr>
          <p:cNvPr id="16" name="Google Shape;44;p4">
            <a:extLst>
              <a:ext uri="{FF2B5EF4-FFF2-40B4-BE49-F238E27FC236}">
                <a16:creationId xmlns:a16="http://schemas.microsoft.com/office/drawing/2014/main" id="{66D3CA01-E135-DD4B-A73D-678B42DD9C51}"/>
              </a:ext>
            </a:extLst>
          </p:cNvPr>
          <p:cNvSpPr txBox="1"/>
          <p:nvPr/>
        </p:nvSpPr>
        <p:spPr>
          <a:xfrm>
            <a:off x="4068909" y="4887379"/>
            <a:ext cx="2093660" cy="335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Data extrapolation.</a:t>
            </a:r>
          </a:p>
        </p:txBody>
      </p:sp>
      <p:sp>
        <p:nvSpPr>
          <p:cNvPr id="17" name="Google Shape;85;p6">
            <a:extLst>
              <a:ext uri="{FF2B5EF4-FFF2-40B4-BE49-F238E27FC236}">
                <a16:creationId xmlns:a16="http://schemas.microsoft.com/office/drawing/2014/main" id="{52DAF083-EB1F-7D49-BF1C-E7689330509F}"/>
              </a:ext>
            </a:extLst>
          </p:cNvPr>
          <p:cNvSpPr txBox="1"/>
          <p:nvPr/>
        </p:nvSpPr>
        <p:spPr>
          <a:xfrm>
            <a:off x="4064336" y="4557512"/>
            <a:ext cx="209366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rPr lang="en-GB" dirty="0"/>
              <a:t>Querying Ontology</a:t>
            </a:r>
          </a:p>
        </p:txBody>
      </p:sp>
      <p:sp>
        <p:nvSpPr>
          <p:cNvPr id="2" name="Rettangolo 1">
            <a:extLst>
              <a:ext uri="{FF2B5EF4-FFF2-40B4-BE49-F238E27FC236}">
                <a16:creationId xmlns:a16="http://schemas.microsoft.com/office/drawing/2014/main" id="{4E526DF3-63EB-B149-BA06-AF742246C51C}"/>
              </a:ext>
            </a:extLst>
          </p:cNvPr>
          <p:cNvSpPr/>
          <p:nvPr/>
        </p:nvSpPr>
        <p:spPr>
          <a:xfrm>
            <a:off x="1385633" y="3212495"/>
            <a:ext cx="2225771" cy="840680"/>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FFFFFF"/>
              </a:solidFill>
              <a:effectLst/>
              <a:uFillTx/>
              <a:latin typeface="+mn-lt"/>
              <a:ea typeface="+mn-ea"/>
              <a:cs typeface="+mn-cs"/>
              <a:sym typeface="Roboto"/>
            </a:endParaRPr>
          </a:p>
        </p:txBody>
      </p:sp>
      <p:sp>
        <p:nvSpPr>
          <p:cNvPr id="19" name="Rettangolo 18">
            <a:extLst>
              <a:ext uri="{FF2B5EF4-FFF2-40B4-BE49-F238E27FC236}">
                <a16:creationId xmlns:a16="http://schemas.microsoft.com/office/drawing/2014/main" id="{DB7A5300-0A0A-6343-85DC-E21F21039E43}"/>
              </a:ext>
            </a:extLst>
          </p:cNvPr>
          <p:cNvSpPr/>
          <p:nvPr/>
        </p:nvSpPr>
        <p:spPr>
          <a:xfrm>
            <a:off x="4020585" y="3200898"/>
            <a:ext cx="2225771" cy="840680"/>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FFFFFF"/>
              </a:solidFill>
              <a:effectLst/>
              <a:uFillTx/>
              <a:latin typeface="+mn-lt"/>
              <a:ea typeface="+mn-ea"/>
              <a:cs typeface="+mn-cs"/>
              <a:sym typeface="Roboto"/>
            </a:endParaRPr>
          </a:p>
        </p:txBody>
      </p:sp>
      <p:sp>
        <p:nvSpPr>
          <p:cNvPr id="20" name="Rettangolo 19">
            <a:extLst>
              <a:ext uri="{FF2B5EF4-FFF2-40B4-BE49-F238E27FC236}">
                <a16:creationId xmlns:a16="http://schemas.microsoft.com/office/drawing/2014/main" id="{D57F2348-7118-7D4A-9676-613F72362782}"/>
              </a:ext>
            </a:extLst>
          </p:cNvPr>
          <p:cNvSpPr/>
          <p:nvPr/>
        </p:nvSpPr>
        <p:spPr>
          <a:xfrm>
            <a:off x="4020585" y="4618864"/>
            <a:ext cx="2225771" cy="840680"/>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FFFFFF"/>
              </a:solidFill>
              <a:effectLst/>
              <a:uFillTx/>
              <a:latin typeface="+mn-lt"/>
              <a:ea typeface="+mn-ea"/>
              <a:cs typeface="+mn-cs"/>
              <a:sym typeface="Roboto"/>
            </a:endParaRPr>
          </a:p>
        </p:txBody>
      </p:sp>
      <p:sp>
        <p:nvSpPr>
          <p:cNvPr id="21" name="Rettangolo 20">
            <a:extLst>
              <a:ext uri="{FF2B5EF4-FFF2-40B4-BE49-F238E27FC236}">
                <a16:creationId xmlns:a16="http://schemas.microsoft.com/office/drawing/2014/main" id="{C8E1C83E-D14E-6E4D-9925-8FDB75AFDB69}"/>
              </a:ext>
            </a:extLst>
          </p:cNvPr>
          <p:cNvSpPr/>
          <p:nvPr/>
        </p:nvSpPr>
        <p:spPr>
          <a:xfrm>
            <a:off x="1385633" y="4618864"/>
            <a:ext cx="2225771" cy="840680"/>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FFFFFF"/>
              </a:solidFill>
              <a:effectLst/>
              <a:uFillTx/>
              <a:latin typeface="+mn-lt"/>
              <a:ea typeface="+mn-ea"/>
              <a:cs typeface="+mn-cs"/>
              <a:sym typeface="Roboto"/>
            </a:endParaRPr>
          </a:p>
        </p:txBody>
      </p:sp>
    </p:spTree>
    <p:extLst>
      <p:ext uri="{BB962C8B-B14F-4D97-AF65-F5344CB8AC3E}">
        <p14:creationId xmlns:p14="http://schemas.microsoft.com/office/powerpoint/2010/main" val="22834940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reeform: Shape 2"/>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02"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303"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304" name="Rectangle 8"/>
          <p:cNvSpPr txBox="1"/>
          <p:nvPr/>
        </p:nvSpPr>
        <p:spPr>
          <a:xfrm>
            <a:off x="6055176" y="1657849"/>
            <a:ext cx="3347904" cy="1183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The Technology </a:t>
            </a:r>
            <a:r>
              <a:rPr>
                <a:solidFill>
                  <a:srgbClr val="FFFFFF"/>
                </a:solidFill>
              </a:rPr>
              <a:t>Mechanism 5.0</a:t>
            </a:r>
          </a:p>
        </p:txBody>
      </p:sp>
      <p:sp>
        <p:nvSpPr>
          <p:cNvPr id="305" name="TextBox 10"/>
          <p:cNvSpPr txBox="1"/>
          <p:nvPr/>
        </p:nvSpPr>
        <p:spPr>
          <a:xfrm>
            <a:off x="6072338" y="1495746"/>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06" name="Rectangle 13"/>
          <p:cNvSpPr txBox="1"/>
          <p:nvPr/>
        </p:nvSpPr>
        <p:spPr>
          <a:xfrm>
            <a:off x="6063044" y="3898088"/>
            <a:ext cx="4578286"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a:t>
            </a:r>
          </a:p>
        </p:txBody>
      </p:sp>
      <p:sp>
        <p:nvSpPr>
          <p:cNvPr id="307" name="TextBox 14"/>
          <p:cNvSpPr txBox="1"/>
          <p:nvPr/>
        </p:nvSpPr>
        <p:spPr>
          <a:xfrm>
            <a:off x="6052485" y="3580062"/>
            <a:ext cx="301752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The Mechanism Here</a:t>
            </a:r>
          </a:p>
        </p:txBody>
      </p:sp>
      <p:sp>
        <p:nvSpPr>
          <p:cNvPr id="308" name="Straight Connector 15"/>
          <p:cNvSpPr/>
          <p:nvPr/>
        </p:nvSpPr>
        <p:spPr>
          <a:xfrm>
            <a:off x="6074476" y="3521173"/>
            <a:ext cx="457201" cy="1"/>
          </a:xfrm>
          <a:prstGeom prst="line">
            <a:avLst/>
          </a:prstGeom>
          <a:ln w="57150">
            <a:solidFill>
              <a:schemeClr val="accent2"/>
            </a:solidFill>
            <a:miter/>
          </a:ln>
        </p:spPr>
        <p:txBody>
          <a:bodyPr lIns="45719" rIns="45719"/>
          <a:lstStyle/>
          <a:p>
            <a:endParaRPr/>
          </a:p>
        </p:txBody>
      </p:sp>
      <p:sp>
        <p:nvSpPr>
          <p:cNvPr id="309" name="Rectangle 17"/>
          <p:cNvSpPr txBox="1"/>
          <p:nvPr/>
        </p:nvSpPr>
        <p:spPr>
          <a:xfrm>
            <a:off x="6039134" y="4582157"/>
            <a:ext cx="4578286"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 sed libero</a:t>
            </a:r>
          </a:p>
        </p:txBody>
      </p:sp>
      <p:pic>
        <p:nvPicPr>
          <p:cNvPr id="310" name="Picture Placeholder 3" descr="Picture Placeholder 3"/>
          <p:cNvPicPr>
            <a:picLocks noGrp="1" noChangeAspect="1"/>
          </p:cNvPicPr>
          <p:nvPr>
            <p:ph type="pic" sz="half" idx="21"/>
          </p:nvPr>
        </p:nvPicPr>
        <p:blipFill>
          <a:blip r:embed="rId2"/>
          <a:srcRect l="10014" r="10014"/>
          <a:stretch>
            <a:fillRect/>
          </a:stretch>
        </p:blipFill>
        <p:spPr>
          <a:prstGeom prst="rect">
            <a:avLst/>
          </a:prstGeom>
        </p:spPr>
      </p:pic>
      <p:sp>
        <p:nvSpPr>
          <p:cNvPr id="2" name="Segnaposto numero diapositiva 1">
            <a:extLst>
              <a:ext uri="{FF2B5EF4-FFF2-40B4-BE49-F238E27FC236}">
                <a16:creationId xmlns:a16="http://schemas.microsoft.com/office/drawing/2014/main" id="{027F8982-8730-A046-A587-BC97A58D694E}"/>
              </a:ext>
            </a:extLst>
          </p:cNvPr>
          <p:cNvSpPr>
            <a:spLocks noGrp="1"/>
          </p:cNvSpPr>
          <p:nvPr>
            <p:ph type="sldNum" sz="quarter" idx="2"/>
          </p:nvPr>
        </p:nvSpPr>
        <p:spPr/>
        <p:txBody>
          <a:bodyPr/>
          <a:lstStyle/>
          <a:p>
            <a:fld id="{86CB4B4D-7CA3-9044-876B-883B54F8677D}" type="slidenum">
              <a:rPr lang="it-IT" smtClean="0"/>
              <a:t>16</a:t>
            </a:fld>
            <a:endParaRPr lang="it-IT"/>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313"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314"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15" name="Rectangle 6"/>
          <p:cNvSpPr txBox="1"/>
          <p:nvPr/>
        </p:nvSpPr>
        <p:spPr>
          <a:xfrm>
            <a:off x="1477158" y="1673891"/>
            <a:ext cx="3654913" cy="172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The Best Value </a:t>
            </a:r>
            <a:r>
              <a:rPr>
                <a:solidFill>
                  <a:srgbClr val="FFFFFF"/>
                </a:solidFill>
              </a:rPr>
              <a:t>For Your Business</a:t>
            </a:r>
          </a:p>
        </p:txBody>
      </p:sp>
      <p:sp>
        <p:nvSpPr>
          <p:cNvPr id="316" name="TextBox 8"/>
          <p:cNvSpPr txBox="1"/>
          <p:nvPr/>
        </p:nvSpPr>
        <p:spPr>
          <a:xfrm>
            <a:off x="1494320" y="1511789"/>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17" name="Google Shape;44;p4"/>
          <p:cNvSpPr txBox="1"/>
          <p:nvPr/>
        </p:nvSpPr>
        <p:spPr>
          <a:xfrm>
            <a:off x="1473471" y="3453681"/>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318" name="Google Shape;85;p6"/>
          <p:cNvSpPr txBox="1"/>
          <p:nvPr/>
        </p:nvSpPr>
        <p:spPr>
          <a:xfrm>
            <a:off x="1468899" y="3123814"/>
            <a:ext cx="2093660"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The Value Here</a:t>
            </a:r>
          </a:p>
        </p:txBody>
      </p:sp>
      <p:sp>
        <p:nvSpPr>
          <p:cNvPr id="319" name="Google Shape;44;p4"/>
          <p:cNvSpPr txBox="1"/>
          <p:nvPr/>
        </p:nvSpPr>
        <p:spPr>
          <a:xfrm>
            <a:off x="4068909" y="3453681"/>
            <a:ext cx="2093660"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320" name="Google Shape;85;p6"/>
          <p:cNvSpPr txBox="1"/>
          <p:nvPr/>
        </p:nvSpPr>
        <p:spPr>
          <a:xfrm>
            <a:off x="4064336" y="3123814"/>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The Value Here</a:t>
            </a:r>
          </a:p>
        </p:txBody>
      </p:sp>
      <p:sp>
        <p:nvSpPr>
          <p:cNvPr id="321" name="Google Shape;44;p4"/>
          <p:cNvSpPr txBox="1"/>
          <p:nvPr/>
        </p:nvSpPr>
        <p:spPr>
          <a:xfrm>
            <a:off x="1473471" y="4887379"/>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322" name="Google Shape;85;p6"/>
          <p:cNvSpPr txBox="1"/>
          <p:nvPr/>
        </p:nvSpPr>
        <p:spPr>
          <a:xfrm>
            <a:off x="1468899" y="4557512"/>
            <a:ext cx="1809259"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The Value Here</a:t>
            </a:r>
          </a:p>
        </p:txBody>
      </p:sp>
      <p:sp>
        <p:nvSpPr>
          <p:cNvPr id="323" name="Google Shape;44;p4"/>
          <p:cNvSpPr txBox="1"/>
          <p:nvPr/>
        </p:nvSpPr>
        <p:spPr>
          <a:xfrm>
            <a:off x="4068909" y="4887379"/>
            <a:ext cx="2093660"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324" name="Google Shape;85;p6"/>
          <p:cNvSpPr txBox="1"/>
          <p:nvPr/>
        </p:nvSpPr>
        <p:spPr>
          <a:xfrm>
            <a:off x="4064336" y="4557512"/>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The Value Here</a:t>
            </a:r>
          </a:p>
        </p:txBody>
      </p:sp>
      <p:pic>
        <p:nvPicPr>
          <p:cNvPr id="325" name="Picture Placeholder 3" descr="Picture Placeholder 3"/>
          <p:cNvPicPr>
            <a:picLocks noGrp="1" noChangeAspect="1"/>
          </p:cNvPicPr>
          <p:nvPr>
            <p:ph type="pic" sz="half" idx="21"/>
          </p:nvPr>
        </p:nvPicPr>
        <p:blipFill>
          <a:blip r:embed="rId2"/>
          <a:srcRect l="14808" r="14808"/>
          <a:stretch>
            <a:fillRect/>
          </a:stretch>
        </p:blipFill>
        <p:spPr>
          <a:prstGeom prst="rect">
            <a:avLst/>
          </a:prstGeom>
        </p:spPr>
      </p:pic>
      <p:sp>
        <p:nvSpPr>
          <p:cNvPr id="2" name="Segnaposto numero diapositiva 1">
            <a:extLst>
              <a:ext uri="{FF2B5EF4-FFF2-40B4-BE49-F238E27FC236}">
                <a16:creationId xmlns:a16="http://schemas.microsoft.com/office/drawing/2014/main" id="{18EEC14C-C8FD-3143-BF3B-01AC3BD5809E}"/>
              </a:ext>
            </a:extLst>
          </p:cNvPr>
          <p:cNvSpPr>
            <a:spLocks noGrp="1"/>
          </p:cNvSpPr>
          <p:nvPr>
            <p:ph type="sldNum" sz="quarter" idx="2"/>
          </p:nvPr>
        </p:nvSpPr>
        <p:spPr/>
        <p:txBody>
          <a:bodyPr/>
          <a:lstStyle/>
          <a:p>
            <a:fld id="{86CB4B4D-7CA3-9044-876B-883B54F8677D}" type="slidenum">
              <a:rPr lang="it-IT" smtClean="0"/>
              <a:t>17</a:t>
            </a:fld>
            <a:endParaRPr lang="it-IT"/>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28" name="Freeform: Shape 2"/>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329" name="Freeform: Shape 4"/>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330" name="Rectangle 8"/>
          <p:cNvSpPr txBox="1"/>
          <p:nvPr/>
        </p:nvSpPr>
        <p:spPr>
          <a:xfrm>
            <a:off x="6052968" y="1657849"/>
            <a:ext cx="3654912" cy="1183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The Story About </a:t>
            </a:r>
            <a:r>
              <a:rPr>
                <a:solidFill>
                  <a:srgbClr val="FFFFFF"/>
                </a:solidFill>
              </a:rPr>
              <a:t>Hokaiba Startup</a:t>
            </a:r>
          </a:p>
        </p:txBody>
      </p:sp>
      <p:sp>
        <p:nvSpPr>
          <p:cNvPr id="331" name="TextBox 10"/>
          <p:cNvSpPr txBox="1"/>
          <p:nvPr/>
        </p:nvSpPr>
        <p:spPr>
          <a:xfrm>
            <a:off x="6070130" y="1495746"/>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32" name="Google Shape;451;p21"/>
          <p:cNvSpPr txBox="1"/>
          <p:nvPr/>
        </p:nvSpPr>
        <p:spPr>
          <a:xfrm>
            <a:off x="6789425" y="3332926"/>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335" name="Google Shape;452;p21"/>
          <p:cNvGrpSpPr/>
          <p:nvPr/>
        </p:nvGrpSpPr>
        <p:grpSpPr>
          <a:xfrm>
            <a:off x="6096000" y="3411635"/>
            <a:ext cx="457200" cy="457201"/>
            <a:chOff x="0" y="0"/>
            <a:chExt cx="457200" cy="457200"/>
          </a:xfrm>
        </p:grpSpPr>
        <p:sp>
          <p:nvSpPr>
            <p:cNvPr id="333"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334" name="01"/>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01</a:t>
              </a:r>
            </a:p>
          </p:txBody>
        </p:sp>
      </p:grpSp>
      <p:sp>
        <p:nvSpPr>
          <p:cNvPr id="336" name="Google Shape;453;p21"/>
          <p:cNvSpPr txBox="1"/>
          <p:nvPr/>
        </p:nvSpPr>
        <p:spPr>
          <a:xfrm>
            <a:off x="6789425" y="4252083"/>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339" name="Google Shape;454;p21"/>
          <p:cNvGrpSpPr/>
          <p:nvPr/>
        </p:nvGrpSpPr>
        <p:grpSpPr>
          <a:xfrm>
            <a:off x="6096000" y="4330796"/>
            <a:ext cx="457200" cy="457201"/>
            <a:chOff x="0" y="0"/>
            <a:chExt cx="457200" cy="457200"/>
          </a:xfrm>
        </p:grpSpPr>
        <p:sp>
          <p:nvSpPr>
            <p:cNvPr id="337"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338" name="02"/>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02</a:t>
              </a:r>
            </a:p>
          </p:txBody>
        </p:sp>
      </p:grpSp>
      <p:sp>
        <p:nvSpPr>
          <p:cNvPr id="340" name="Google Shape;455;p21"/>
          <p:cNvSpPr txBox="1"/>
          <p:nvPr/>
        </p:nvSpPr>
        <p:spPr>
          <a:xfrm>
            <a:off x="6789425" y="5171240"/>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343" name="Google Shape;456;p21"/>
          <p:cNvGrpSpPr/>
          <p:nvPr/>
        </p:nvGrpSpPr>
        <p:grpSpPr>
          <a:xfrm>
            <a:off x="6096000" y="5249959"/>
            <a:ext cx="457200" cy="457201"/>
            <a:chOff x="0" y="0"/>
            <a:chExt cx="457200" cy="457200"/>
          </a:xfrm>
        </p:grpSpPr>
        <p:sp>
          <p:nvSpPr>
            <p:cNvPr id="341"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342" name="03"/>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03</a:t>
              </a:r>
            </a:p>
          </p:txBody>
        </p:sp>
      </p:grpSp>
      <p:pic>
        <p:nvPicPr>
          <p:cNvPr id="344" name="Picture Placeholder 3" descr="Picture Placeholder 3"/>
          <p:cNvPicPr>
            <a:picLocks noGrp="1" noChangeAspect="1"/>
          </p:cNvPicPr>
          <p:nvPr>
            <p:ph type="pic" sz="half" idx="21"/>
          </p:nvPr>
        </p:nvPicPr>
        <p:blipFill>
          <a:blip r:embed="rId2"/>
          <a:srcRect l="4490" r="4490"/>
          <a:stretch>
            <a:fillRect/>
          </a:stretch>
        </p:blipFill>
        <p:spPr>
          <a:prstGeom prst="rect">
            <a:avLst/>
          </a:prstGeom>
        </p:spPr>
      </p:pic>
      <p:sp>
        <p:nvSpPr>
          <p:cNvPr id="2" name="Segnaposto numero diapositiva 1">
            <a:extLst>
              <a:ext uri="{FF2B5EF4-FFF2-40B4-BE49-F238E27FC236}">
                <a16:creationId xmlns:a16="http://schemas.microsoft.com/office/drawing/2014/main" id="{FF695705-14A3-5A4A-9A54-30184BB52641}"/>
              </a:ext>
            </a:extLst>
          </p:cNvPr>
          <p:cNvSpPr>
            <a:spLocks noGrp="1"/>
          </p:cNvSpPr>
          <p:nvPr>
            <p:ph type="sldNum" sz="quarter" idx="2"/>
          </p:nvPr>
        </p:nvSpPr>
        <p:spPr/>
        <p:txBody>
          <a:bodyPr/>
          <a:lstStyle/>
          <a:p>
            <a:fld id="{86CB4B4D-7CA3-9044-876B-883B54F8677D}" type="slidenum">
              <a:rPr lang="it-IT" smtClean="0"/>
              <a:t>18</a:t>
            </a:fld>
            <a:endParaRPr lang="it-IT"/>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Freeform: Shape 2"/>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511"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512"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13" name="Rectangle 8"/>
          <p:cNvSpPr txBox="1"/>
          <p:nvPr/>
        </p:nvSpPr>
        <p:spPr>
          <a:xfrm>
            <a:off x="6029424" y="1641806"/>
            <a:ext cx="412763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lang="en-GB"/>
              <a:t>Outline of </a:t>
            </a:r>
            <a:r>
              <a:rPr lang="en-GB">
                <a:solidFill>
                  <a:srgbClr val="FFFFFF"/>
                </a:solidFill>
              </a:rPr>
              <a:t>Talk</a:t>
            </a:r>
          </a:p>
        </p:txBody>
      </p:sp>
      <p:grpSp>
        <p:nvGrpSpPr>
          <p:cNvPr id="518" name="Google Shape;452;p21"/>
          <p:cNvGrpSpPr/>
          <p:nvPr/>
        </p:nvGrpSpPr>
        <p:grpSpPr>
          <a:xfrm>
            <a:off x="6029424" y="3341191"/>
            <a:ext cx="713232" cy="712800"/>
            <a:chOff x="0" y="0"/>
            <a:chExt cx="457200" cy="457200"/>
          </a:xfrm>
        </p:grpSpPr>
        <p:sp>
          <p:nvSpPr>
            <p:cNvPr id="516"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517" name="01"/>
            <p:cNvSpPr txBox="1"/>
            <p:nvPr/>
          </p:nvSpPr>
          <p:spPr>
            <a:xfrm>
              <a:off x="112679" y="115101"/>
              <a:ext cx="231842" cy="22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700" dirty="0"/>
                <a:t>2</a:t>
              </a:r>
            </a:p>
          </p:txBody>
        </p:sp>
      </p:grpSp>
      <p:grpSp>
        <p:nvGrpSpPr>
          <p:cNvPr id="22" name="Google Shape;452;p21">
            <a:extLst>
              <a:ext uri="{FF2B5EF4-FFF2-40B4-BE49-F238E27FC236}">
                <a16:creationId xmlns:a16="http://schemas.microsoft.com/office/drawing/2014/main" id="{CFC48634-D49D-714A-AD13-B20CF49885C7}"/>
              </a:ext>
            </a:extLst>
          </p:cNvPr>
          <p:cNvGrpSpPr/>
          <p:nvPr/>
        </p:nvGrpSpPr>
        <p:grpSpPr>
          <a:xfrm>
            <a:off x="6029424" y="4265903"/>
            <a:ext cx="713232" cy="712800"/>
            <a:chOff x="0" y="0"/>
            <a:chExt cx="457200" cy="457200"/>
          </a:xfrm>
        </p:grpSpPr>
        <p:sp>
          <p:nvSpPr>
            <p:cNvPr id="23" name="Circle">
              <a:extLst>
                <a:ext uri="{FF2B5EF4-FFF2-40B4-BE49-F238E27FC236}">
                  <a16:creationId xmlns:a16="http://schemas.microsoft.com/office/drawing/2014/main" id="{CF4ADA9A-98DB-4A42-BC95-E900BA709CF5}"/>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24" name="01">
              <a:extLst>
                <a:ext uri="{FF2B5EF4-FFF2-40B4-BE49-F238E27FC236}">
                  <a16:creationId xmlns:a16="http://schemas.microsoft.com/office/drawing/2014/main" id="{32F96E48-6922-7840-8149-5D889376D32A}"/>
                </a:ext>
              </a:extLst>
            </p:cNvPr>
            <p:cNvSpPr txBox="1"/>
            <p:nvPr/>
          </p:nvSpPr>
          <p:spPr>
            <a:xfrm>
              <a:off x="112679" y="115101"/>
              <a:ext cx="231842" cy="22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700" dirty="0"/>
                <a:t>3</a:t>
              </a:r>
            </a:p>
          </p:txBody>
        </p:sp>
      </p:grpSp>
      <p:grpSp>
        <p:nvGrpSpPr>
          <p:cNvPr id="27" name="Google Shape;452;p21">
            <a:extLst>
              <a:ext uri="{FF2B5EF4-FFF2-40B4-BE49-F238E27FC236}">
                <a16:creationId xmlns:a16="http://schemas.microsoft.com/office/drawing/2014/main" id="{432CDA8E-8D2A-2F4A-BEC6-043147D12E5E}"/>
              </a:ext>
            </a:extLst>
          </p:cNvPr>
          <p:cNvGrpSpPr/>
          <p:nvPr/>
        </p:nvGrpSpPr>
        <p:grpSpPr>
          <a:xfrm>
            <a:off x="6029424" y="2416479"/>
            <a:ext cx="713232" cy="712800"/>
            <a:chOff x="0" y="0"/>
            <a:chExt cx="457200" cy="457200"/>
          </a:xfrm>
        </p:grpSpPr>
        <p:sp>
          <p:nvSpPr>
            <p:cNvPr id="28" name="Circle">
              <a:extLst>
                <a:ext uri="{FF2B5EF4-FFF2-40B4-BE49-F238E27FC236}">
                  <a16:creationId xmlns:a16="http://schemas.microsoft.com/office/drawing/2014/main" id="{6FE23007-A237-2648-802B-B71AC8BE777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29" name="01">
              <a:extLst>
                <a:ext uri="{FF2B5EF4-FFF2-40B4-BE49-F238E27FC236}">
                  <a16:creationId xmlns:a16="http://schemas.microsoft.com/office/drawing/2014/main" id="{F6767D54-25AF-3F47-A9BC-5201B949A831}"/>
                </a:ext>
              </a:extLst>
            </p:cNvPr>
            <p:cNvSpPr txBox="1"/>
            <p:nvPr/>
          </p:nvSpPr>
          <p:spPr>
            <a:xfrm>
              <a:off x="112679" y="115101"/>
              <a:ext cx="231842" cy="22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700" dirty="0"/>
                <a:t>1</a:t>
              </a:r>
            </a:p>
          </p:txBody>
        </p:sp>
      </p:grpSp>
      <p:sp>
        <p:nvSpPr>
          <p:cNvPr id="30" name="Google Shape;44;p4">
            <a:extLst>
              <a:ext uri="{FF2B5EF4-FFF2-40B4-BE49-F238E27FC236}">
                <a16:creationId xmlns:a16="http://schemas.microsoft.com/office/drawing/2014/main" id="{B3329CED-C8FA-7E49-AD00-2FEDA3958336}"/>
              </a:ext>
            </a:extLst>
          </p:cNvPr>
          <p:cNvSpPr txBox="1"/>
          <p:nvPr/>
        </p:nvSpPr>
        <p:spPr>
          <a:xfrm>
            <a:off x="6918435" y="2605299"/>
            <a:ext cx="2093661" cy="612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Why Mobile Applications and what is the purpose? </a:t>
            </a:r>
          </a:p>
        </p:txBody>
      </p:sp>
      <p:sp>
        <p:nvSpPr>
          <p:cNvPr id="31" name="Google Shape;85;p6">
            <a:extLst>
              <a:ext uri="{FF2B5EF4-FFF2-40B4-BE49-F238E27FC236}">
                <a16:creationId xmlns:a16="http://schemas.microsoft.com/office/drawing/2014/main" id="{597FBEE8-31C0-D24D-9502-2F4AA3929D94}"/>
              </a:ext>
            </a:extLst>
          </p:cNvPr>
          <p:cNvSpPr txBox="1"/>
          <p:nvPr/>
        </p:nvSpPr>
        <p:spPr>
          <a:xfrm>
            <a:off x="6913862" y="2275432"/>
            <a:ext cx="222577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Context and Purpose</a:t>
            </a:r>
          </a:p>
        </p:txBody>
      </p:sp>
      <p:grpSp>
        <p:nvGrpSpPr>
          <p:cNvPr id="37" name="Google Shape;452;p21">
            <a:extLst>
              <a:ext uri="{FF2B5EF4-FFF2-40B4-BE49-F238E27FC236}">
                <a16:creationId xmlns:a16="http://schemas.microsoft.com/office/drawing/2014/main" id="{C440FABA-EA0B-A049-8BEF-7960DC0EB4CB}"/>
              </a:ext>
            </a:extLst>
          </p:cNvPr>
          <p:cNvGrpSpPr/>
          <p:nvPr/>
        </p:nvGrpSpPr>
        <p:grpSpPr>
          <a:xfrm>
            <a:off x="6029424" y="5190615"/>
            <a:ext cx="713232" cy="712800"/>
            <a:chOff x="0" y="0"/>
            <a:chExt cx="457200" cy="457200"/>
          </a:xfrm>
        </p:grpSpPr>
        <p:sp>
          <p:nvSpPr>
            <p:cNvPr id="38" name="Circle">
              <a:extLst>
                <a:ext uri="{FF2B5EF4-FFF2-40B4-BE49-F238E27FC236}">
                  <a16:creationId xmlns:a16="http://schemas.microsoft.com/office/drawing/2014/main" id="{17604AFE-EEA8-A04A-8A1C-3AE4F19BA8CF}"/>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39" name="01">
              <a:extLst>
                <a:ext uri="{FF2B5EF4-FFF2-40B4-BE49-F238E27FC236}">
                  <a16:creationId xmlns:a16="http://schemas.microsoft.com/office/drawing/2014/main" id="{15F4C48F-3A09-484B-BADF-86DF85110F62}"/>
                </a:ext>
              </a:extLst>
            </p:cNvPr>
            <p:cNvSpPr txBox="1"/>
            <p:nvPr/>
          </p:nvSpPr>
          <p:spPr>
            <a:xfrm>
              <a:off x="112679" y="115101"/>
              <a:ext cx="231842" cy="22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700" dirty="0"/>
                <a:t>4</a:t>
              </a:r>
            </a:p>
          </p:txBody>
        </p:sp>
      </p:grpSp>
      <p:sp>
        <p:nvSpPr>
          <p:cNvPr id="40" name="Google Shape;44;p4">
            <a:extLst>
              <a:ext uri="{FF2B5EF4-FFF2-40B4-BE49-F238E27FC236}">
                <a16:creationId xmlns:a16="http://schemas.microsoft.com/office/drawing/2014/main" id="{CD07AB08-3924-584C-AE9C-9D2A546D77C8}"/>
              </a:ext>
            </a:extLst>
          </p:cNvPr>
          <p:cNvSpPr txBox="1"/>
          <p:nvPr/>
        </p:nvSpPr>
        <p:spPr>
          <a:xfrm>
            <a:off x="6918436" y="3668511"/>
            <a:ext cx="2093660" cy="335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How to model the ontology?</a:t>
            </a:r>
          </a:p>
        </p:txBody>
      </p:sp>
      <p:sp>
        <p:nvSpPr>
          <p:cNvPr id="41" name="Google Shape;85;p6">
            <a:extLst>
              <a:ext uri="{FF2B5EF4-FFF2-40B4-BE49-F238E27FC236}">
                <a16:creationId xmlns:a16="http://schemas.microsoft.com/office/drawing/2014/main" id="{606DFD5A-0305-1C45-99C7-4A7F222EF167}"/>
              </a:ext>
            </a:extLst>
          </p:cNvPr>
          <p:cNvSpPr txBox="1"/>
          <p:nvPr/>
        </p:nvSpPr>
        <p:spPr>
          <a:xfrm>
            <a:off x="6913863" y="3338644"/>
            <a:ext cx="222577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Classes &amp; Properties</a:t>
            </a:r>
          </a:p>
        </p:txBody>
      </p:sp>
      <p:sp>
        <p:nvSpPr>
          <p:cNvPr id="42" name="Google Shape;44;p4">
            <a:extLst>
              <a:ext uri="{FF2B5EF4-FFF2-40B4-BE49-F238E27FC236}">
                <a16:creationId xmlns:a16="http://schemas.microsoft.com/office/drawing/2014/main" id="{29FC738A-D701-3C42-87C4-07F87A14CEC1}"/>
              </a:ext>
            </a:extLst>
          </p:cNvPr>
          <p:cNvSpPr txBox="1"/>
          <p:nvPr/>
        </p:nvSpPr>
        <p:spPr>
          <a:xfrm>
            <a:off x="6923007" y="4406945"/>
            <a:ext cx="2093661" cy="612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pPr algn="l"/>
            <a:r>
              <a:rPr lang="en-GB" dirty="0"/>
              <a:t>Entity-relationship diagram and graphical description.</a:t>
            </a:r>
          </a:p>
        </p:txBody>
      </p:sp>
      <p:sp>
        <p:nvSpPr>
          <p:cNvPr id="43" name="Google Shape;85;p6">
            <a:extLst>
              <a:ext uri="{FF2B5EF4-FFF2-40B4-BE49-F238E27FC236}">
                <a16:creationId xmlns:a16="http://schemas.microsoft.com/office/drawing/2014/main" id="{920534FE-5492-E144-A3AD-A3B6B774F9D1}"/>
              </a:ext>
            </a:extLst>
          </p:cNvPr>
          <p:cNvSpPr txBox="1"/>
          <p:nvPr/>
        </p:nvSpPr>
        <p:spPr>
          <a:xfrm>
            <a:off x="6918435" y="4077078"/>
            <a:ext cx="1809259"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lgn="just">
              <a:lnSpc>
                <a:spcPct val="150000"/>
              </a:lnSpc>
              <a:defRPr sz="1600" b="1"/>
            </a:lvl1pPr>
          </a:lstStyle>
          <a:p>
            <a:r>
              <a:rPr lang="en-GB" dirty="0"/>
              <a:t>Representation</a:t>
            </a:r>
          </a:p>
        </p:txBody>
      </p:sp>
      <p:sp>
        <p:nvSpPr>
          <p:cNvPr id="45" name="Google Shape;44;p4">
            <a:extLst>
              <a:ext uri="{FF2B5EF4-FFF2-40B4-BE49-F238E27FC236}">
                <a16:creationId xmlns:a16="http://schemas.microsoft.com/office/drawing/2014/main" id="{6C6D3AF4-4889-7947-BAD2-99D825CA4B67}"/>
              </a:ext>
            </a:extLst>
          </p:cNvPr>
          <p:cNvSpPr txBox="1"/>
          <p:nvPr/>
        </p:nvSpPr>
        <p:spPr>
          <a:xfrm>
            <a:off x="6913862" y="5449571"/>
            <a:ext cx="2093660" cy="335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rPr lang="en-GB" dirty="0"/>
              <a:t>Data extrapolation.</a:t>
            </a:r>
          </a:p>
        </p:txBody>
      </p:sp>
      <p:sp>
        <p:nvSpPr>
          <p:cNvPr id="46" name="Google Shape;85;p6">
            <a:extLst>
              <a:ext uri="{FF2B5EF4-FFF2-40B4-BE49-F238E27FC236}">
                <a16:creationId xmlns:a16="http://schemas.microsoft.com/office/drawing/2014/main" id="{F33E0387-C612-3645-A85B-AD5332000873}"/>
              </a:ext>
            </a:extLst>
          </p:cNvPr>
          <p:cNvSpPr txBox="1"/>
          <p:nvPr/>
        </p:nvSpPr>
        <p:spPr>
          <a:xfrm>
            <a:off x="6909289" y="5119704"/>
            <a:ext cx="2093661" cy="415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rPr lang="en-GB" dirty="0"/>
              <a:t>Querying Ontology</a:t>
            </a:r>
          </a:p>
        </p:txBody>
      </p:sp>
      <p:sp>
        <p:nvSpPr>
          <p:cNvPr id="4" name="Segnaposto numero diapositiva 3">
            <a:extLst>
              <a:ext uri="{FF2B5EF4-FFF2-40B4-BE49-F238E27FC236}">
                <a16:creationId xmlns:a16="http://schemas.microsoft.com/office/drawing/2014/main" id="{8D83DA3E-B365-E844-BA4C-ED0532279C37}"/>
              </a:ext>
            </a:extLst>
          </p:cNvPr>
          <p:cNvSpPr>
            <a:spLocks noGrp="1"/>
          </p:cNvSpPr>
          <p:nvPr>
            <p:ph type="sldNum" sz="quarter" idx="2"/>
          </p:nvPr>
        </p:nvSpPr>
        <p:spPr/>
        <p:txBody>
          <a:bodyPr/>
          <a:lstStyle/>
          <a:p>
            <a:fld id="{86CB4B4D-7CA3-9044-876B-883B54F8677D}" type="slidenum">
              <a:rPr lang="it-IT" smtClean="0"/>
              <a:t>1</a:t>
            </a:fld>
            <a:endParaRPr lang="it-IT"/>
          </a:p>
        </p:txBody>
      </p:sp>
    </p:spTree>
    <p:extLst>
      <p:ext uri="{BB962C8B-B14F-4D97-AF65-F5344CB8AC3E}">
        <p14:creationId xmlns:p14="http://schemas.microsoft.com/office/powerpoint/2010/main" val="374026662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347"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348" name="Freeform: Shape 7"/>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349" name="Freeform: Shape 9"/>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350" name="Rectangle 11"/>
          <p:cNvSpPr txBox="1"/>
          <p:nvPr/>
        </p:nvSpPr>
        <p:spPr>
          <a:xfrm>
            <a:off x="6045468" y="1545555"/>
            <a:ext cx="3654912"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dirty="0"/>
              <a:t>About Our </a:t>
            </a:r>
            <a:r>
              <a:rPr dirty="0">
                <a:solidFill>
                  <a:srgbClr val="FFFFFF"/>
                </a:solidFill>
              </a:rPr>
              <a:t>Company History</a:t>
            </a:r>
          </a:p>
        </p:txBody>
      </p:sp>
      <p:sp>
        <p:nvSpPr>
          <p:cNvPr id="351" name="TextBox 13"/>
          <p:cNvSpPr txBox="1"/>
          <p:nvPr/>
        </p:nvSpPr>
        <p:spPr>
          <a:xfrm>
            <a:off x="6062629" y="1383452"/>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52" name="Google Shape;44;p4"/>
          <p:cNvSpPr txBox="1"/>
          <p:nvPr/>
        </p:nvSpPr>
        <p:spPr>
          <a:xfrm>
            <a:off x="1459151" y="4636168"/>
            <a:ext cx="2357847"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just">
              <a:lnSpc>
                <a:spcPct val="150000"/>
              </a:lnSpc>
              <a:defRPr sz="1200"/>
            </a:pPr>
            <a:r>
              <a:t>Lorem ipsum dolor sit amet, cons ectetur adipiscing elit. Proin sed libero in magna ultrices</a:t>
            </a:r>
          </a:p>
        </p:txBody>
      </p:sp>
      <p:sp>
        <p:nvSpPr>
          <p:cNvPr id="353" name="Google Shape;85;p6"/>
          <p:cNvSpPr txBox="1"/>
          <p:nvPr/>
        </p:nvSpPr>
        <p:spPr>
          <a:xfrm>
            <a:off x="1454577" y="4306299"/>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14 January, History</a:t>
            </a:r>
          </a:p>
        </p:txBody>
      </p:sp>
      <p:sp>
        <p:nvSpPr>
          <p:cNvPr id="354" name="Google Shape;44;p4"/>
          <p:cNvSpPr txBox="1"/>
          <p:nvPr/>
        </p:nvSpPr>
        <p:spPr>
          <a:xfrm>
            <a:off x="4162224" y="4636168"/>
            <a:ext cx="2357847"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p>
            <a:pPr algn="just">
              <a:lnSpc>
                <a:spcPct val="150000"/>
              </a:lnSpc>
              <a:defRPr sz="1200"/>
            </a:pPr>
            <a:r>
              <a:t>Lorem ipsum dolor sit amet, cons ectetur adipiscing elit. Proin sed libero in magna ultrices</a:t>
            </a:r>
          </a:p>
        </p:txBody>
      </p:sp>
      <p:sp>
        <p:nvSpPr>
          <p:cNvPr id="355" name="Google Shape;85;p6"/>
          <p:cNvSpPr txBox="1"/>
          <p:nvPr/>
        </p:nvSpPr>
        <p:spPr>
          <a:xfrm>
            <a:off x="4157651" y="4306299"/>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24 April, History</a:t>
            </a:r>
          </a:p>
        </p:txBody>
      </p:sp>
      <p:pic>
        <p:nvPicPr>
          <p:cNvPr id="356" name="Picture Placeholder 3" descr="Picture Placeholder 3"/>
          <p:cNvPicPr>
            <a:picLocks noGrp="1" noChangeAspect="1"/>
          </p:cNvPicPr>
          <p:nvPr>
            <p:ph type="pic" sz="quarter" idx="21"/>
          </p:nvPr>
        </p:nvPicPr>
        <p:blipFill>
          <a:blip r:embed="rId2"/>
          <a:srcRect t="2880" b="2880"/>
          <a:stretch>
            <a:fillRect/>
          </a:stretch>
        </p:blipFill>
        <p:spPr>
          <a:prstGeom prst="rect">
            <a:avLst/>
          </a:prstGeom>
        </p:spPr>
      </p:pic>
      <p:pic>
        <p:nvPicPr>
          <p:cNvPr id="357" name="Picture Placeholder 5" descr="Picture Placeholder 5"/>
          <p:cNvPicPr>
            <a:picLocks noGrp="1" noChangeAspect="1"/>
          </p:cNvPicPr>
          <p:nvPr>
            <p:ph type="pic" sz="half" idx="22"/>
          </p:nvPr>
        </p:nvPicPr>
        <p:blipFill>
          <a:blip r:embed="rId2"/>
          <a:srcRect t="16912" b="16912"/>
          <a:stretch>
            <a:fillRect/>
          </a:stretch>
        </p:blipFill>
        <p:spPr>
          <a:prstGeom prst="rect">
            <a:avLst/>
          </a:prstGeom>
        </p:spPr>
      </p:pic>
      <p:sp>
        <p:nvSpPr>
          <p:cNvPr id="2" name="Segnaposto numero diapositiva 1">
            <a:extLst>
              <a:ext uri="{FF2B5EF4-FFF2-40B4-BE49-F238E27FC236}">
                <a16:creationId xmlns:a16="http://schemas.microsoft.com/office/drawing/2014/main" id="{84945B7B-B358-CF45-A36B-C4DD88EE1F09}"/>
              </a:ext>
            </a:extLst>
          </p:cNvPr>
          <p:cNvSpPr>
            <a:spLocks noGrp="1"/>
          </p:cNvSpPr>
          <p:nvPr>
            <p:ph type="sldNum" sz="quarter" idx="2"/>
          </p:nvPr>
        </p:nvSpPr>
        <p:spPr/>
        <p:txBody>
          <a:bodyPr/>
          <a:lstStyle/>
          <a:p>
            <a:fld id="{86CB4B4D-7CA3-9044-876B-883B54F8677D}" type="slidenum">
              <a:rPr lang="it-IT" smtClean="0"/>
              <a:t>19</a:t>
            </a:fld>
            <a:endParaRPr lang="it-IT"/>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Freeform: Shape 5"/>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60" name="Freeform: Shape 7"/>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361" name="Freeform: Shape 9"/>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362" name="Rectangle 11"/>
          <p:cNvSpPr txBox="1"/>
          <p:nvPr/>
        </p:nvSpPr>
        <p:spPr>
          <a:xfrm>
            <a:off x="6975910" y="1529513"/>
            <a:ext cx="3654913"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The Hokaiba </a:t>
            </a:r>
            <a:r>
              <a:rPr>
                <a:solidFill>
                  <a:srgbClr val="FFFFFF"/>
                </a:solidFill>
              </a:rPr>
              <a:t>Philosophy Work</a:t>
            </a:r>
          </a:p>
        </p:txBody>
      </p:sp>
      <p:sp>
        <p:nvSpPr>
          <p:cNvPr id="363" name="TextBox 13"/>
          <p:cNvSpPr txBox="1"/>
          <p:nvPr/>
        </p:nvSpPr>
        <p:spPr>
          <a:xfrm>
            <a:off x="6993072" y="1367411"/>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64" name="Rectangle 19"/>
          <p:cNvSpPr txBox="1"/>
          <p:nvPr/>
        </p:nvSpPr>
        <p:spPr>
          <a:xfrm>
            <a:off x="6980293" y="4170803"/>
            <a:ext cx="3650530"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ulces gravi</a:t>
            </a:r>
          </a:p>
        </p:txBody>
      </p:sp>
      <p:sp>
        <p:nvSpPr>
          <p:cNvPr id="365" name="Rectangle 21"/>
          <p:cNvSpPr txBox="1"/>
          <p:nvPr/>
        </p:nvSpPr>
        <p:spPr>
          <a:xfrm>
            <a:off x="6956383" y="4854871"/>
            <a:ext cx="3650530"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a:t>
            </a:r>
          </a:p>
        </p:txBody>
      </p:sp>
      <p:sp>
        <p:nvSpPr>
          <p:cNvPr id="366" name="Rectangle 23"/>
          <p:cNvSpPr txBox="1"/>
          <p:nvPr/>
        </p:nvSpPr>
        <p:spPr>
          <a:xfrm>
            <a:off x="6977031" y="3163783"/>
            <a:ext cx="2298863"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p:txBody>
      </p:sp>
      <p:pic>
        <p:nvPicPr>
          <p:cNvPr id="367" name="Picture Placeholder 2" descr="Picture Placeholder 2"/>
          <p:cNvPicPr>
            <a:picLocks noGrp="1" noChangeAspect="1"/>
          </p:cNvPicPr>
          <p:nvPr>
            <p:ph type="pic" sz="quarter" idx="21"/>
          </p:nvPr>
        </p:nvPicPr>
        <p:blipFill>
          <a:blip r:embed="rId2"/>
          <a:srcRect l="24070" r="24070"/>
          <a:stretch>
            <a:fillRect/>
          </a:stretch>
        </p:blipFill>
        <p:spPr>
          <a:prstGeom prst="rect">
            <a:avLst/>
          </a:prstGeom>
        </p:spPr>
      </p:pic>
      <p:pic>
        <p:nvPicPr>
          <p:cNvPr id="368" name="Picture Placeholder 3" descr="Picture Placeholder 3"/>
          <p:cNvPicPr>
            <a:picLocks noGrp="1" noChangeAspect="1"/>
          </p:cNvPicPr>
          <p:nvPr>
            <p:ph type="pic" sz="quarter" idx="22"/>
          </p:nvPr>
        </p:nvPicPr>
        <p:blipFill>
          <a:blip r:embed="rId2"/>
          <a:srcRect l="24070" r="24070"/>
          <a:stretch>
            <a:fillRect/>
          </a:stretch>
        </p:blipFill>
        <p:spPr>
          <a:prstGeom prst="rect">
            <a:avLst/>
          </a:prstGeom>
        </p:spPr>
      </p:pic>
      <p:sp>
        <p:nvSpPr>
          <p:cNvPr id="2" name="Segnaposto numero diapositiva 1">
            <a:extLst>
              <a:ext uri="{FF2B5EF4-FFF2-40B4-BE49-F238E27FC236}">
                <a16:creationId xmlns:a16="http://schemas.microsoft.com/office/drawing/2014/main" id="{ABD3A3E4-ED9C-B749-9BE9-7DFDD8FE818E}"/>
              </a:ext>
            </a:extLst>
          </p:cNvPr>
          <p:cNvSpPr>
            <a:spLocks noGrp="1"/>
          </p:cNvSpPr>
          <p:nvPr>
            <p:ph type="sldNum" sz="quarter" idx="2"/>
          </p:nvPr>
        </p:nvSpPr>
        <p:spPr/>
        <p:txBody>
          <a:bodyPr/>
          <a:lstStyle/>
          <a:p>
            <a:fld id="{86CB4B4D-7CA3-9044-876B-883B54F8677D}" type="slidenum">
              <a:rPr lang="it-IT" smtClean="0"/>
              <a:t>20</a:t>
            </a:fld>
            <a:endParaRPr lang="it-IT"/>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371"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372"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73" name="Rectangle 6"/>
          <p:cNvSpPr txBox="1"/>
          <p:nvPr/>
        </p:nvSpPr>
        <p:spPr>
          <a:xfrm>
            <a:off x="1461919" y="1641806"/>
            <a:ext cx="3850424"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dirty="0"/>
              <a:t>New Generation </a:t>
            </a:r>
            <a:r>
              <a:rPr dirty="0">
                <a:solidFill>
                  <a:srgbClr val="FFFFFF"/>
                </a:solidFill>
              </a:rPr>
              <a:t>For The Business</a:t>
            </a:r>
          </a:p>
        </p:txBody>
      </p:sp>
      <p:sp>
        <p:nvSpPr>
          <p:cNvPr id="374" name="TextBox 8"/>
          <p:cNvSpPr txBox="1"/>
          <p:nvPr/>
        </p:nvSpPr>
        <p:spPr>
          <a:xfrm>
            <a:off x="1479080" y="1479705"/>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75" name="Rectangle 10"/>
          <p:cNvSpPr txBox="1"/>
          <p:nvPr/>
        </p:nvSpPr>
        <p:spPr>
          <a:xfrm>
            <a:off x="1927666" y="3330495"/>
            <a:ext cx="365739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a:t>
            </a:r>
          </a:p>
        </p:txBody>
      </p:sp>
      <p:sp>
        <p:nvSpPr>
          <p:cNvPr id="376" name="Oval 12"/>
          <p:cNvSpPr/>
          <p:nvPr/>
        </p:nvSpPr>
        <p:spPr>
          <a:xfrm>
            <a:off x="1502809" y="3485872"/>
            <a:ext cx="236759" cy="236759"/>
          </a:xfrm>
          <a:prstGeom prst="ellipse">
            <a:avLst/>
          </a:prstGeom>
          <a:solidFill>
            <a:schemeClr val="accent2"/>
          </a:solidFill>
          <a:ln w="12700">
            <a:miter lim="400000"/>
          </a:ln>
        </p:spPr>
        <p:txBody>
          <a:bodyPr lIns="45719" rIns="45719" anchor="ctr"/>
          <a:lstStyle/>
          <a:p>
            <a:pPr algn="ctr"/>
            <a:endParaRPr/>
          </a:p>
        </p:txBody>
      </p:sp>
      <p:sp>
        <p:nvSpPr>
          <p:cNvPr id="377" name="Rectangle 14"/>
          <p:cNvSpPr txBox="1"/>
          <p:nvPr/>
        </p:nvSpPr>
        <p:spPr>
          <a:xfrm>
            <a:off x="1927666" y="4189019"/>
            <a:ext cx="365739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a:t>
            </a:r>
          </a:p>
        </p:txBody>
      </p:sp>
      <p:sp>
        <p:nvSpPr>
          <p:cNvPr id="378" name="Oval 20"/>
          <p:cNvSpPr/>
          <p:nvPr/>
        </p:nvSpPr>
        <p:spPr>
          <a:xfrm>
            <a:off x="1502809" y="4344396"/>
            <a:ext cx="236759" cy="236759"/>
          </a:xfrm>
          <a:prstGeom prst="ellipse">
            <a:avLst/>
          </a:prstGeom>
          <a:solidFill>
            <a:schemeClr val="accent2"/>
          </a:solidFill>
          <a:ln w="12700">
            <a:miter lim="400000"/>
          </a:ln>
        </p:spPr>
        <p:txBody>
          <a:bodyPr lIns="45719" rIns="45719" anchor="ctr"/>
          <a:lstStyle/>
          <a:p>
            <a:pPr algn="ctr"/>
            <a:endParaRPr/>
          </a:p>
        </p:txBody>
      </p:sp>
      <p:sp>
        <p:nvSpPr>
          <p:cNvPr id="379" name="Rectangle 22"/>
          <p:cNvSpPr txBox="1"/>
          <p:nvPr/>
        </p:nvSpPr>
        <p:spPr>
          <a:xfrm>
            <a:off x="1927666" y="5047543"/>
            <a:ext cx="365739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a:t>
            </a:r>
          </a:p>
        </p:txBody>
      </p:sp>
      <p:sp>
        <p:nvSpPr>
          <p:cNvPr id="380" name="Oval 24"/>
          <p:cNvSpPr/>
          <p:nvPr/>
        </p:nvSpPr>
        <p:spPr>
          <a:xfrm>
            <a:off x="1502809" y="5202918"/>
            <a:ext cx="236759" cy="236759"/>
          </a:xfrm>
          <a:prstGeom prst="ellipse">
            <a:avLst/>
          </a:prstGeom>
          <a:solidFill>
            <a:schemeClr val="accent2"/>
          </a:solidFill>
          <a:ln w="12700">
            <a:miter lim="400000"/>
          </a:ln>
        </p:spPr>
        <p:txBody>
          <a:bodyPr lIns="45719" rIns="45719" anchor="ctr"/>
          <a:lstStyle/>
          <a:p>
            <a:pPr algn="ctr"/>
            <a:endParaRPr/>
          </a:p>
        </p:txBody>
      </p:sp>
      <p:pic>
        <p:nvPicPr>
          <p:cNvPr id="381" name="Picture Placeholder 3" descr="Picture Placeholder 3"/>
          <p:cNvPicPr>
            <a:picLocks noGrp="1" noChangeAspect="1"/>
          </p:cNvPicPr>
          <p:nvPr>
            <p:ph type="pic" sz="quarter" idx="21"/>
          </p:nvPr>
        </p:nvPicPr>
        <p:blipFill>
          <a:blip r:embed="rId2"/>
          <a:srcRect l="10084" r="10084"/>
          <a:stretch>
            <a:fillRect/>
          </a:stretch>
        </p:blipFill>
        <p:spPr>
          <a:prstGeom prst="rect">
            <a:avLst/>
          </a:prstGeom>
        </p:spPr>
      </p:pic>
      <p:sp>
        <p:nvSpPr>
          <p:cNvPr id="2" name="Segnaposto numero diapositiva 1">
            <a:extLst>
              <a:ext uri="{FF2B5EF4-FFF2-40B4-BE49-F238E27FC236}">
                <a16:creationId xmlns:a16="http://schemas.microsoft.com/office/drawing/2014/main" id="{912D86DB-FB1D-604B-9ED0-F765BE74A6A0}"/>
              </a:ext>
            </a:extLst>
          </p:cNvPr>
          <p:cNvSpPr>
            <a:spLocks noGrp="1"/>
          </p:cNvSpPr>
          <p:nvPr>
            <p:ph type="sldNum" sz="quarter" idx="2"/>
          </p:nvPr>
        </p:nvSpPr>
        <p:spPr/>
        <p:txBody>
          <a:bodyPr/>
          <a:lstStyle/>
          <a:p>
            <a:fld id="{86CB4B4D-7CA3-9044-876B-883B54F8677D}" type="slidenum">
              <a:rPr lang="it-IT" smtClean="0"/>
              <a:t>21</a:t>
            </a:fld>
            <a:endParaRPr lang="it-IT"/>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ectangle 2"/>
          <p:cNvSpPr txBox="1"/>
          <p:nvPr/>
        </p:nvSpPr>
        <p:spPr>
          <a:xfrm>
            <a:off x="3967495" y="1673891"/>
            <a:ext cx="3414281"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About Our </a:t>
            </a:r>
            <a:r>
              <a:rPr>
                <a:solidFill>
                  <a:srgbClr val="FFFFFF"/>
                </a:solidFill>
              </a:rPr>
              <a:t>Missions Here</a:t>
            </a:r>
          </a:p>
        </p:txBody>
      </p:sp>
      <p:sp>
        <p:nvSpPr>
          <p:cNvPr id="384" name="TextBox 3"/>
          <p:cNvSpPr txBox="1"/>
          <p:nvPr/>
        </p:nvSpPr>
        <p:spPr>
          <a:xfrm>
            <a:off x="3984657" y="1511789"/>
            <a:ext cx="1261961"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385" name="Rectangle 8"/>
          <p:cNvSpPr txBox="1"/>
          <p:nvPr/>
        </p:nvSpPr>
        <p:spPr>
          <a:xfrm>
            <a:off x="3962612" y="3747027"/>
            <a:ext cx="418866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diamos</a:t>
            </a:r>
          </a:p>
        </p:txBody>
      </p:sp>
      <p:sp>
        <p:nvSpPr>
          <p:cNvPr id="386" name="TextBox 9"/>
          <p:cNvSpPr txBox="1"/>
          <p:nvPr/>
        </p:nvSpPr>
        <p:spPr>
          <a:xfrm>
            <a:off x="3952052" y="3461084"/>
            <a:ext cx="3017522"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Company Mission</a:t>
            </a:r>
          </a:p>
        </p:txBody>
      </p:sp>
      <p:sp>
        <p:nvSpPr>
          <p:cNvPr id="387" name="Straight Connector 10"/>
          <p:cNvSpPr/>
          <p:nvPr/>
        </p:nvSpPr>
        <p:spPr>
          <a:xfrm>
            <a:off x="3990085" y="3418237"/>
            <a:ext cx="457201" cy="1"/>
          </a:xfrm>
          <a:prstGeom prst="line">
            <a:avLst/>
          </a:prstGeom>
          <a:ln w="57150">
            <a:solidFill>
              <a:schemeClr val="accent2"/>
            </a:solidFill>
            <a:miter/>
          </a:ln>
        </p:spPr>
        <p:txBody>
          <a:bodyPr lIns="45719" rIns="45719"/>
          <a:lstStyle/>
          <a:p>
            <a:endParaRPr/>
          </a:p>
        </p:txBody>
      </p:sp>
      <p:sp>
        <p:nvSpPr>
          <p:cNvPr id="388" name="Rectangle 13"/>
          <p:cNvSpPr txBox="1"/>
          <p:nvPr/>
        </p:nvSpPr>
        <p:spPr>
          <a:xfrm>
            <a:off x="3962612" y="5187677"/>
            <a:ext cx="418866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diamos</a:t>
            </a:r>
          </a:p>
        </p:txBody>
      </p:sp>
      <p:sp>
        <p:nvSpPr>
          <p:cNvPr id="389" name="TextBox 14"/>
          <p:cNvSpPr txBox="1"/>
          <p:nvPr/>
        </p:nvSpPr>
        <p:spPr>
          <a:xfrm>
            <a:off x="3952052" y="4901734"/>
            <a:ext cx="3017522"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Company Mission</a:t>
            </a:r>
          </a:p>
        </p:txBody>
      </p:sp>
      <p:sp>
        <p:nvSpPr>
          <p:cNvPr id="390" name="Straight Connector 15"/>
          <p:cNvSpPr/>
          <p:nvPr/>
        </p:nvSpPr>
        <p:spPr>
          <a:xfrm>
            <a:off x="3990085" y="4858887"/>
            <a:ext cx="457201" cy="1"/>
          </a:xfrm>
          <a:prstGeom prst="line">
            <a:avLst/>
          </a:prstGeom>
          <a:ln w="57150">
            <a:solidFill>
              <a:schemeClr val="accent2"/>
            </a:solidFill>
            <a:miter/>
          </a:ln>
        </p:spPr>
        <p:txBody>
          <a:bodyPr lIns="45719" rIns="45719"/>
          <a:lstStyle/>
          <a:p>
            <a:endParaRPr/>
          </a:p>
        </p:txBody>
      </p:sp>
      <p:pic>
        <p:nvPicPr>
          <p:cNvPr id="391" name="Picture Placeholder 4" descr="Picture Placeholder 4"/>
          <p:cNvPicPr>
            <a:picLocks noGrp="1" noChangeAspect="1"/>
          </p:cNvPicPr>
          <p:nvPr>
            <p:ph type="pic" sz="quarter" idx="21"/>
          </p:nvPr>
        </p:nvPicPr>
        <p:blipFill>
          <a:blip r:embed="rId2"/>
          <a:srcRect l="19537" r="19537"/>
          <a:stretch>
            <a:fillRect/>
          </a:stretch>
        </p:blipFill>
        <p:spPr>
          <a:prstGeom prst="rect">
            <a:avLst/>
          </a:prstGeom>
        </p:spPr>
      </p:pic>
      <p:pic>
        <p:nvPicPr>
          <p:cNvPr id="392" name="Picture Placeholder 5" descr="Picture Placeholder 5"/>
          <p:cNvPicPr>
            <a:picLocks noGrp="1" noChangeAspect="1"/>
          </p:cNvPicPr>
          <p:nvPr>
            <p:ph type="pic" sz="half" idx="22"/>
          </p:nvPr>
        </p:nvPicPr>
        <p:blipFill>
          <a:blip r:embed="rId2"/>
          <a:srcRect l="25556" r="25556"/>
          <a:stretch>
            <a:fillRect/>
          </a:stretch>
        </p:blipFill>
        <p:spPr>
          <a:prstGeom prst="rect">
            <a:avLst/>
          </a:prstGeom>
        </p:spPr>
      </p:pic>
      <p:sp>
        <p:nvSpPr>
          <p:cNvPr id="2" name="Segnaposto numero diapositiva 1">
            <a:extLst>
              <a:ext uri="{FF2B5EF4-FFF2-40B4-BE49-F238E27FC236}">
                <a16:creationId xmlns:a16="http://schemas.microsoft.com/office/drawing/2014/main" id="{A14CAAB0-9180-8349-8FA7-2A5E73ED724F}"/>
              </a:ext>
            </a:extLst>
          </p:cNvPr>
          <p:cNvSpPr>
            <a:spLocks noGrp="1"/>
          </p:cNvSpPr>
          <p:nvPr>
            <p:ph type="sldNum" sz="quarter" idx="2"/>
          </p:nvPr>
        </p:nvSpPr>
        <p:spPr/>
        <p:txBody>
          <a:bodyPr/>
          <a:lstStyle/>
          <a:p>
            <a:fld id="{86CB4B4D-7CA3-9044-876B-883B54F8677D}" type="slidenum">
              <a:rPr lang="it-IT" smtClean="0"/>
              <a:t>22</a:t>
            </a:fld>
            <a:endParaRPr lang="it-IT"/>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395" name="Freeform: Shape 8"/>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396" name="Freeform: Shape 10"/>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397" name="Rectangle 12"/>
          <p:cNvSpPr txBox="1"/>
          <p:nvPr/>
        </p:nvSpPr>
        <p:spPr>
          <a:xfrm>
            <a:off x="4297846" y="906265"/>
            <a:ext cx="3414281"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t>Meet </a:t>
            </a:r>
            <a:r>
              <a:rPr>
                <a:solidFill>
                  <a:srgbClr val="FFFFFF"/>
                </a:solidFill>
              </a:rPr>
              <a:t>Our Team</a:t>
            </a:r>
          </a:p>
        </p:txBody>
      </p:sp>
      <p:sp>
        <p:nvSpPr>
          <p:cNvPr id="398" name="TextBox 14"/>
          <p:cNvSpPr txBox="1"/>
          <p:nvPr/>
        </p:nvSpPr>
        <p:spPr>
          <a:xfrm>
            <a:off x="5374005" y="744163"/>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000">
                <a:solidFill>
                  <a:srgbClr val="E7E6E6"/>
                </a:solidFill>
              </a:defRPr>
            </a:lvl1pPr>
          </a:lstStyle>
          <a:p>
            <a:r>
              <a:t>Startup Presentation</a:t>
            </a:r>
          </a:p>
        </p:txBody>
      </p:sp>
      <p:sp>
        <p:nvSpPr>
          <p:cNvPr id="399" name="Rectangle 2"/>
          <p:cNvSpPr txBox="1"/>
          <p:nvPr/>
        </p:nvSpPr>
        <p:spPr>
          <a:xfrm>
            <a:off x="1546659" y="5129100"/>
            <a:ext cx="2701858"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t>Lorem ipsum dolor sit amet, cons ectetur adipiscing elit.</a:t>
            </a:r>
          </a:p>
        </p:txBody>
      </p:sp>
      <p:sp>
        <p:nvSpPr>
          <p:cNvPr id="400" name="Rectangle 3"/>
          <p:cNvSpPr txBox="1"/>
          <p:nvPr/>
        </p:nvSpPr>
        <p:spPr>
          <a:xfrm>
            <a:off x="1827290" y="4560375"/>
            <a:ext cx="214059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600" b="1"/>
            </a:lvl1pPr>
          </a:lstStyle>
          <a:p>
            <a:r>
              <a:t>Insert Name Here</a:t>
            </a:r>
          </a:p>
        </p:txBody>
      </p:sp>
      <p:sp>
        <p:nvSpPr>
          <p:cNvPr id="401" name="Rectangle 5"/>
          <p:cNvSpPr txBox="1"/>
          <p:nvPr/>
        </p:nvSpPr>
        <p:spPr>
          <a:xfrm>
            <a:off x="1760213" y="4844472"/>
            <a:ext cx="227475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200" i="1"/>
            </a:lvl1pPr>
          </a:lstStyle>
          <a:p>
            <a:r>
              <a:t>The Position Here</a:t>
            </a:r>
          </a:p>
        </p:txBody>
      </p:sp>
      <p:sp>
        <p:nvSpPr>
          <p:cNvPr id="402" name="Rectangle 18"/>
          <p:cNvSpPr txBox="1"/>
          <p:nvPr/>
        </p:nvSpPr>
        <p:spPr>
          <a:xfrm>
            <a:off x="4773646" y="5129100"/>
            <a:ext cx="2701858"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t>Lorem ipsum dolor sit amet, cons ectetur adipiscing elit.</a:t>
            </a:r>
          </a:p>
        </p:txBody>
      </p:sp>
      <p:sp>
        <p:nvSpPr>
          <p:cNvPr id="403" name="Rectangle 19"/>
          <p:cNvSpPr txBox="1"/>
          <p:nvPr/>
        </p:nvSpPr>
        <p:spPr>
          <a:xfrm>
            <a:off x="5054277" y="4560375"/>
            <a:ext cx="214059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600" b="1"/>
            </a:lvl1pPr>
          </a:lstStyle>
          <a:p>
            <a:r>
              <a:t>Insert Name Here</a:t>
            </a:r>
          </a:p>
        </p:txBody>
      </p:sp>
      <p:sp>
        <p:nvSpPr>
          <p:cNvPr id="404" name="Rectangle 20"/>
          <p:cNvSpPr txBox="1"/>
          <p:nvPr/>
        </p:nvSpPr>
        <p:spPr>
          <a:xfrm>
            <a:off x="4987201" y="4844472"/>
            <a:ext cx="227474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200" i="1"/>
            </a:lvl1pPr>
          </a:lstStyle>
          <a:p>
            <a:r>
              <a:t>The Position Here</a:t>
            </a:r>
          </a:p>
        </p:txBody>
      </p:sp>
      <p:sp>
        <p:nvSpPr>
          <p:cNvPr id="405" name="Rectangle 22"/>
          <p:cNvSpPr txBox="1"/>
          <p:nvPr/>
        </p:nvSpPr>
        <p:spPr>
          <a:xfrm>
            <a:off x="8000633" y="5129100"/>
            <a:ext cx="2701859"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t>Lorem ipsum dolor sit amet, cons ectetur adipiscing elit.</a:t>
            </a:r>
          </a:p>
        </p:txBody>
      </p:sp>
      <p:sp>
        <p:nvSpPr>
          <p:cNvPr id="406" name="Rectangle 23"/>
          <p:cNvSpPr txBox="1"/>
          <p:nvPr/>
        </p:nvSpPr>
        <p:spPr>
          <a:xfrm>
            <a:off x="8281265" y="4560375"/>
            <a:ext cx="214059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600" b="1"/>
            </a:lvl1pPr>
          </a:lstStyle>
          <a:p>
            <a:r>
              <a:t>Insert Name Here</a:t>
            </a:r>
          </a:p>
        </p:txBody>
      </p:sp>
      <p:sp>
        <p:nvSpPr>
          <p:cNvPr id="407" name="Rectangle 25"/>
          <p:cNvSpPr txBox="1"/>
          <p:nvPr/>
        </p:nvSpPr>
        <p:spPr>
          <a:xfrm>
            <a:off x="8214187" y="4844472"/>
            <a:ext cx="227474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200" i="1"/>
            </a:lvl1pPr>
          </a:lstStyle>
          <a:p>
            <a:r>
              <a:t>The Position Here</a:t>
            </a:r>
          </a:p>
        </p:txBody>
      </p:sp>
      <p:pic>
        <p:nvPicPr>
          <p:cNvPr id="408" name="Picture Placeholder 6" descr="Picture Placeholder 6"/>
          <p:cNvPicPr>
            <a:picLocks noGrp="1" noChangeAspect="1"/>
          </p:cNvPicPr>
          <p:nvPr>
            <p:ph type="pic" sz="quarter" idx="21"/>
          </p:nvPr>
        </p:nvPicPr>
        <p:blipFill>
          <a:blip r:embed="rId2"/>
          <a:srcRect t="6430" b="6430"/>
          <a:stretch>
            <a:fillRect/>
          </a:stretch>
        </p:blipFill>
        <p:spPr>
          <a:prstGeom prst="rect">
            <a:avLst/>
          </a:prstGeom>
        </p:spPr>
      </p:pic>
      <p:pic>
        <p:nvPicPr>
          <p:cNvPr id="409" name="Picture Placeholder 7" descr="Picture Placeholder 7"/>
          <p:cNvPicPr>
            <a:picLocks noGrp="1" noChangeAspect="1"/>
          </p:cNvPicPr>
          <p:nvPr>
            <p:ph type="pic" sz="quarter" idx="22"/>
          </p:nvPr>
        </p:nvPicPr>
        <p:blipFill>
          <a:blip r:embed="rId2"/>
          <a:srcRect t="6402" b="6402"/>
          <a:stretch>
            <a:fillRect/>
          </a:stretch>
        </p:blipFill>
        <p:spPr>
          <a:prstGeom prst="rect">
            <a:avLst/>
          </a:prstGeom>
        </p:spPr>
      </p:pic>
      <p:pic>
        <p:nvPicPr>
          <p:cNvPr id="410" name="Picture Placeholder 9" descr="Picture Placeholder 9"/>
          <p:cNvPicPr>
            <a:picLocks noGrp="1" noChangeAspect="1"/>
          </p:cNvPicPr>
          <p:nvPr>
            <p:ph type="pic" sz="quarter" idx="23"/>
          </p:nvPr>
        </p:nvPicPr>
        <p:blipFill>
          <a:blip r:embed="rId2"/>
          <a:srcRect t="6430" b="6430"/>
          <a:stretch>
            <a:fillRect/>
          </a:stretch>
        </p:blipFill>
        <p:spPr>
          <a:prstGeom prst="rect">
            <a:avLst/>
          </a:prstGeom>
        </p:spPr>
      </p:pic>
      <p:sp>
        <p:nvSpPr>
          <p:cNvPr id="2" name="Segnaposto numero diapositiva 1">
            <a:extLst>
              <a:ext uri="{FF2B5EF4-FFF2-40B4-BE49-F238E27FC236}">
                <a16:creationId xmlns:a16="http://schemas.microsoft.com/office/drawing/2014/main" id="{3A2F27EA-66E1-464C-805F-1EDDB5EF71B6}"/>
              </a:ext>
            </a:extLst>
          </p:cNvPr>
          <p:cNvSpPr>
            <a:spLocks noGrp="1"/>
          </p:cNvSpPr>
          <p:nvPr>
            <p:ph type="sldNum" sz="quarter" idx="2"/>
          </p:nvPr>
        </p:nvSpPr>
        <p:spPr/>
        <p:txBody>
          <a:bodyPr/>
          <a:lstStyle/>
          <a:p>
            <a:fld id="{86CB4B4D-7CA3-9044-876B-883B54F8677D}" type="slidenum">
              <a:rPr lang="it-IT" smtClean="0"/>
              <a:t>23</a:t>
            </a:fld>
            <a:endParaRPr lang="it-IT"/>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413" name="Freeform: Shape 2"/>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414" name="Freeform: Shape 3"/>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415" name="Rectangle 4"/>
          <p:cNvSpPr txBox="1"/>
          <p:nvPr/>
        </p:nvSpPr>
        <p:spPr>
          <a:xfrm>
            <a:off x="6501329" y="1565048"/>
            <a:ext cx="3414281"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Meet Our </a:t>
            </a:r>
            <a:r>
              <a:rPr>
                <a:solidFill>
                  <a:srgbClr val="FFFFFF"/>
                </a:solidFill>
              </a:rPr>
              <a:t>Designer Here</a:t>
            </a:r>
          </a:p>
        </p:txBody>
      </p:sp>
      <p:sp>
        <p:nvSpPr>
          <p:cNvPr id="416" name="TextBox 8"/>
          <p:cNvSpPr txBox="1"/>
          <p:nvPr/>
        </p:nvSpPr>
        <p:spPr>
          <a:xfrm>
            <a:off x="6518492" y="1402945"/>
            <a:ext cx="1261961"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417" name="Rectangle 6"/>
          <p:cNvSpPr txBox="1"/>
          <p:nvPr/>
        </p:nvSpPr>
        <p:spPr>
          <a:xfrm>
            <a:off x="6501329" y="3733234"/>
            <a:ext cx="4333509"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a:t>
            </a:r>
          </a:p>
        </p:txBody>
      </p:sp>
      <p:sp>
        <p:nvSpPr>
          <p:cNvPr id="418" name="Rectangle 7"/>
          <p:cNvSpPr/>
          <p:nvPr/>
        </p:nvSpPr>
        <p:spPr>
          <a:xfrm>
            <a:off x="6548308" y="4881976"/>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19" name="Rectangle 9"/>
          <p:cNvSpPr/>
          <p:nvPr/>
        </p:nvSpPr>
        <p:spPr>
          <a:xfrm>
            <a:off x="6548310" y="4881976"/>
            <a:ext cx="3108961" cy="91441"/>
          </a:xfrm>
          <a:prstGeom prst="rect">
            <a:avLst/>
          </a:prstGeom>
          <a:solidFill>
            <a:schemeClr val="accent2"/>
          </a:solidFill>
          <a:ln w="12700">
            <a:miter lim="400000"/>
          </a:ln>
        </p:spPr>
        <p:txBody>
          <a:bodyPr lIns="45719" rIns="45719" anchor="ctr"/>
          <a:lstStyle/>
          <a:p>
            <a:pPr algn="ctr"/>
            <a:endParaRPr/>
          </a:p>
        </p:txBody>
      </p:sp>
      <p:sp>
        <p:nvSpPr>
          <p:cNvPr id="420" name="TextBox 11"/>
          <p:cNvSpPr txBox="1"/>
          <p:nvPr/>
        </p:nvSpPr>
        <p:spPr>
          <a:xfrm>
            <a:off x="10423358" y="4762489"/>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lnSpc>
                <a:spcPct val="150000"/>
              </a:lnSpc>
              <a:defRPr sz="1200"/>
            </a:lvl1pPr>
          </a:lstStyle>
          <a:p>
            <a:r>
              <a:t>90%</a:t>
            </a:r>
          </a:p>
        </p:txBody>
      </p:sp>
      <p:sp>
        <p:nvSpPr>
          <p:cNvPr id="421" name="TextBox 13"/>
          <p:cNvSpPr txBox="1"/>
          <p:nvPr/>
        </p:nvSpPr>
        <p:spPr>
          <a:xfrm>
            <a:off x="6552122" y="4558505"/>
            <a:ext cx="1923242"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22" name="Rectangle 15"/>
          <p:cNvSpPr/>
          <p:nvPr/>
        </p:nvSpPr>
        <p:spPr>
          <a:xfrm>
            <a:off x="6548308" y="5460517"/>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23" name="Rectangle 17"/>
          <p:cNvSpPr/>
          <p:nvPr/>
        </p:nvSpPr>
        <p:spPr>
          <a:xfrm>
            <a:off x="6548310" y="5460517"/>
            <a:ext cx="2743201" cy="91441"/>
          </a:xfrm>
          <a:prstGeom prst="rect">
            <a:avLst/>
          </a:prstGeom>
          <a:solidFill>
            <a:schemeClr val="accent2"/>
          </a:solidFill>
          <a:ln w="12700">
            <a:miter lim="400000"/>
          </a:ln>
        </p:spPr>
        <p:txBody>
          <a:bodyPr lIns="45719" rIns="45719" anchor="ctr"/>
          <a:lstStyle/>
          <a:p>
            <a:pPr algn="ctr"/>
            <a:endParaRPr/>
          </a:p>
        </p:txBody>
      </p:sp>
      <p:sp>
        <p:nvSpPr>
          <p:cNvPr id="424" name="TextBox 19"/>
          <p:cNvSpPr txBox="1"/>
          <p:nvPr/>
        </p:nvSpPr>
        <p:spPr>
          <a:xfrm>
            <a:off x="10423358" y="5341030"/>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lnSpc>
                <a:spcPct val="150000"/>
              </a:lnSpc>
              <a:defRPr sz="1200"/>
            </a:pPr>
            <a:r>
              <a:t>80%</a:t>
            </a:r>
          </a:p>
        </p:txBody>
      </p:sp>
      <p:sp>
        <p:nvSpPr>
          <p:cNvPr id="425" name="TextBox 21"/>
          <p:cNvSpPr txBox="1"/>
          <p:nvPr/>
        </p:nvSpPr>
        <p:spPr>
          <a:xfrm>
            <a:off x="6552122" y="5137046"/>
            <a:ext cx="1923242"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26" name="Rectangle 23"/>
          <p:cNvSpPr txBox="1"/>
          <p:nvPr/>
        </p:nvSpPr>
        <p:spPr>
          <a:xfrm>
            <a:off x="6501329" y="3148466"/>
            <a:ext cx="192831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1600" b="1"/>
            </a:lvl1pPr>
          </a:lstStyle>
          <a:p>
            <a:r>
              <a:t>Your Name Here</a:t>
            </a:r>
          </a:p>
        </p:txBody>
      </p:sp>
      <p:sp>
        <p:nvSpPr>
          <p:cNvPr id="427" name="Rectangle 25"/>
          <p:cNvSpPr txBox="1"/>
          <p:nvPr/>
        </p:nvSpPr>
        <p:spPr>
          <a:xfrm>
            <a:off x="6501329" y="3448606"/>
            <a:ext cx="204971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sz="1200" i="1"/>
            </a:lvl1pPr>
          </a:lstStyle>
          <a:p>
            <a:r>
              <a:t>The Position Here</a:t>
            </a:r>
          </a:p>
        </p:txBody>
      </p:sp>
      <p:pic>
        <p:nvPicPr>
          <p:cNvPr id="428" name="Picture Placeholder 5" descr="Picture Placeholder 5"/>
          <p:cNvPicPr>
            <a:picLocks noGrp="1" noChangeAspect="1"/>
          </p:cNvPicPr>
          <p:nvPr>
            <p:ph type="pic" sz="quarter" idx="21"/>
          </p:nvPr>
        </p:nvPicPr>
        <p:blipFill>
          <a:blip r:embed="rId2"/>
          <a:srcRect/>
          <a:stretch>
            <a:fillRect/>
          </a:stretch>
        </p:blipFill>
        <p:spPr>
          <a:prstGeom prst="rect">
            <a:avLst/>
          </a:prstGeom>
        </p:spPr>
      </p:pic>
      <p:pic>
        <p:nvPicPr>
          <p:cNvPr id="429" name="Picture Placeholder 10" descr="Picture Placeholder 10"/>
          <p:cNvPicPr>
            <a:picLocks noGrp="1" noChangeAspect="1"/>
          </p:cNvPicPr>
          <p:nvPr>
            <p:ph type="pic" sz="quarter" idx="22"/>
          </p:nvPr>
        </p:nvPicPr>
        <p:blipFill>
          <a:blip r:embed="rId2"/>
          <a:srcRect/>
          <a:stretch>
            <a:fillRect/>
          </a:stretch>
        </p:blipFill>
        <p:spPr>
          <a:prstGeom prst="rect">
            <a:avLst/>
          </a:prstGeom>
        </p:spPr>
      </p:pic>
      <p:sp>
        <p:nvSpPr>
          <p:cNvPr id="2" name="Segnaposto numero diapositiva 1">
            <a:extLst>
              <a:ext uri="{FF2B5EF4-FFF2-40B4-BE49-F238E27FC236}">
                <a16:creationId xmlns:a16="http://schemas.microsoft.com/office/drawing/2014/main" id="{BD0D9D82-C91F-F04B-A974-C3985E87B324}"/>
              </a:ext>
            </a:extLst>
          </p:cNvPr>
          <p:cNvSpPr>
            <a:spLocks noGrp="1"/>
          </p:cNvSpPr>
          <p:nvPr>
            <p:ph type="sldNum" sz="quarter" idx="2"/>
          </p:nvPr>
        </p:nvSpPr>
        <p:spPr/>
        <p:txBody>
          <a:bodyPr/>
          <a:lstStyle/>
          <a:p>
            <a:fld id="{86CB4B4D-7CA3-9044-876B-883B54F8677D}" type="slidenum">
              <a:rPr lang="it-IT" smtClean="0"/>
              <a:t>24</a:t>
            </a:fld>
            <a:endParaRPr lang="it-IT"/>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432"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433"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434" name="Rectangle 8"/>
          <p:cNvSpPr txBox="1"/>
          <p:nvPr/>
        </p:nvSpPr>
        <p:spPr>
          <a:xfrm>
            <a:off x="1467483" y="1657849"/>
            <a:ext cx="3414280" cy="1183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Meet Our </a:t>
            </a:r>
            <a:r>
              <a:rPr>
                <a:solidFill>
                  <a:srgbClr val="FFFFFF"/>
                </a:solidFill>
              </a:rPr>
              <a:t>Programmer</a:t>
            </a:r>
          </a:p>
        </p:txBody>
      </p:sp>
      <p:sp>
        <p:nvSpPr>
          <p:cNvPr id="435" name="TextBox 10"/>
          <p:cNvSpPr txBox="1"/>
          <p:nvPr/>
        </p:nvSpPr>
        <p:spPr>
          <a:xfrm>
            <a:off x="1484644" y="1495746"/>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436" name="Rectangle 31"/>
          <p:cNvSpPr txBox="1"/>
          <p:nvPr/>
        </p:nvSpPr>
        <p:spPr>
          <a:xfrm>
            <a:off x="1492867" y="3781359"/>
            <a:ext cx="4333509"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a:t>
            </a:r>
          </a:p>
        </p:txBody>
      </p:sp>
      <p:sp>
        <p:nvSpPr>
          <p:cNvPr id="437" name="Rectangle 33"/>
          <p:cNvSpPr/>
          <p:nvPr/>
        </p:nvSpPr>
        <p:spPr>
          <a:xfrm>
            <a:off x="1539846" y="4930102"/>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38" name="Rectangle 35"/>
          <p:cNvSpPr/>
          <p:nvPr/>
        </p:nvSpPr>
        <p:spPr>
          <a:xfrm>
            <a:off x="1539847" y="4930102"/>
            <a:ext cx="3108962" cy="91441"/>
          </a:xfrm>
          <a:prstGeom prst="rect">
            <a:avLst/>
          </a:prstGeom>
          <a:solidFill>
            <a:schemeClr val="accent2"/>
          </a:solidFill>
          <a:ln w="12700">
            <a:miter lim="400000"/>
          </a:ln>
        </p:spPr>
        <p:txBody>
          <a:bodyPr lIns="45719" rIns="45719" anchor="ctr"/>
          <a:lstStyle/>
          <a:p>
            <a:pPr algn="ctr"/>
            <a:endParaRPr/>
          </a:p>
        </p:txBody>
      </p:sp>
      <p:sp>
        <p:nvSpPr>
          <p:cNvPr id="439" name="TextBox 37"/>
          <p:cNvSpPr txBox="1"/>
          <p:nvPr/>
        </p:nvSpPr>
        <p:spPr>
          <a:xfrm>
            <a:off x="5414895" y="4810616"/>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lnSpc>
                <a:spcPct val="150000"/>
              </a:lnSpc>
              <a:defRPr sz="1200"/>
            </a:lvl1pPr>
          </a:lstStyle>
          <a:p>
            <a:r>
              <a:t>90%</a:t>
            </a:r>
          </a:p>
        </p:txBody>
      </p:sp>
      <p:sp>
        <p:nvSpPr>
          <p:cNvPr id="440" name="TextBox 39"/>
          <p:cNvSpPr txBox="1"/>
          <p:nvPr/>
        </p:nvSpPr>
        <p:spPr>
          <a:xfrm>
            <a:off x="1543661" y="4606631"/>
            <a:ext cx="19232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rPr lang="it-IT" dirty="0" err="1"/>
              <a:t>Type</a:t>
            </a:r>
            <a:r>
              <a:rPr lang="it-IT" dirty="0"/>
              <a:t> Your </a:t>
            </a:r>
            <a:r>
              <a:rPr lang="it-IT" dirty="0" err="1"/>
              <a:t>Skill</a:t>
            </a:r>
            <a:r>
              <a:rPr lang="it-IT" dirty="0"/>
              <a:t> Here</a:t>
            </a:r>
            <a:endParaRPr dirty="0"/>
          </a:p>
        </p:txBody>
      </p:sp>
      <p:sp>
        <p:nvSpPr>
          <p:cNvPr id="441" name="Rectangle 41"/>
          <p:cNvSpPr/>
          <p:nvPr/>
        </p:nvSpPr>
        <p:spPr>
          <a:xfrm>
            <a:off x="1539846" y="5508643"/>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42" name="Rectangle 43"/>
          <p:cNvSpPr/>
          <p:nvPr/>
        </p:nvSpPr>
        <p:spPr>
          <a:xfrm>
            <a:off x="1539847" y="5508643"/>
            <a:ext cx="2743201" cy="91441"/>
          </a:xfrm>
          <a:prstGeom prst="rect">
            <a:avLst/>
          </a:prstGeom>
          <a:solidFill>
            <a:schemeClr val="accent2"/>
          </a:solidFill>
          <a:ln w="12700">
            <a:miter lim="400000"/>
          </a:ln>
        </p:spPr>
        <p:txBody>
          <a:bodyPr lIns="45719" rIns="45719" anchor="ctr"/>
          <a:lstStyle/>
          <a:p>
            <a:pPr algn="ctr"/>
            <a:endParaRPr/>
          </a:p>
        </p:txBody>
      </p:sp>
      <p:sp>
        <p:nvSpPr>
          <p:cNvPr id="443" name="TextBox 45"/>
          <p:cNvSpPr txBox="1"/>
          <p:nvPr/>
        </p:nvSpPr>
        <p:spPr>
          <a:xfrm>
            <a:off x="5414895" y="5389157"/>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lnSpc>
                <a:spcPct val="150000"/>
              </a:lnSpc>
              <a:defRPr sz="1200"/>
            </a:pPr>
            <a:r>
              <a:t>80%</a:t>
            </a:r>
          </a:p>
        </p:txBody>
      </p:sp>
      <p:sp>
        <p:nvSpPr>
          <p:cNvPr id="444" name="TextBox 47"/>
          <p:cNvSpPr txBox="1"/>
          <p:nvPr/>
        </p:nvSpPr>
        <p:spPr>
          <a:xfrm>
            <a:off x="1543661" y="5185173"/>
            <a:ext cx="19232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45" name="Rectangle 49"/>
          <p:cNvSpPr txBox="1"/>
          <p:nvPr/>
        </p:nvSpPr>
        <p:spPr>
          <a:xfrm>
            <a:off x="1492867" y="3196593"/>
            <a:ext cx="1928316"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1600" b="1"/>
            </a:lvl1pPr>
          </a:lstStyle>
          <a:p>
            <a:r>
              <a:t>Your Name Here</a:t>
            </a:r>
          </a:p>
        </p:txBody>
      </p:sp>
      <p:sp>
        <p:nvSpPr>
          <p:cNvPr id="446" name="Rectangle 51"/>
          <p:cNvSpPr txBox="1"/>
          <p:nvPr/>
        </p:nvSpPr>
        <p:spPr>
          <a:xfrm>
            <a:off x="1492867" y="3496733"/>
            <a:ext cx="204971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sz="1200" i="1"/>
            </a:lvl1pPr>
          </a:lstStyle>
          <a:p>
            <a:r>
              <a:t>The Position Here</a:t>
            </a:r>
          </a:p>
        </p:txBody>
      </p:sp>
      <p:pic>
        <p:nvPicPr>
          <p:cNvPr id="447" name="Picture Placeholder 3" descr="Picture Placeholder 3"/>
          <p:cNvPicPr>
            <a:picLocks noGrp="1" noChangeAspect="1"/>
          </p:cNvPicPr>
          <p:nvPr>
            <p:ph type="pic" sz="half" idx="21"/>
          </p:nvPr>
        </p:nvPicPr>
        <p:blipFill>
          <a:blip r:embed="rId2"/>
          <a:srcRect l="5987" r="5987"/>
          <a:stretch>
            <a:fillRect/>
          </a:stretch>
        </p:blipFill>
        <p:spPr>
          <a:prstGeom prst="rect">
            <a:avLst/>
          </a:prstGeom>
        </p:spPr>
      </p:pic>
      <p:sp>
        <p:nvSpPr>
          <p:cNvPr id="2" name="Segnaposto numero diapositiva 1">
            <a:extLst>
              <a:ext uri="{FF2B5EF4-FFF2-40B4-BE49-F238E27FC236}">
                <a16:creationId xmlns:a16="http://schemas.microsoft.com/office/drawing/2014/main" id="{9DEC3811-F133-C842-8BC7-8CA2D9D61E52}"/>
              </a:ext>
            </a:extLst>
          </p:cNvPr>
          <p:cNvSpPr>
            <a:spLocks noGrp="1"/>
          </p:cNvSpPr>
          <p:nvPr>
            <p:ph type="sldNum" sz="quarter" idx="2"/>
          </p:nvPr>
        </p:nvSpPr>
        <p:spPr/>
        <p:txBody>
          <a:bodyPr/>
          <a:lstStyle/>
          <a:p>
            <a:fld id="{86CB4B4D-7CA3-9044-876B-883B54F8677D}" type="slidenum">
              <a:rPr lang="it-IT" smtClean="0"/>
              <a:t>25</a:t>
            </a:fld>
            <a:endParaRPr lang="it-IT"/>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Freeform: Shape 2"/>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450"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451"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452" name="Rectangle 8"/>
          <p:cNvSpPr txBox="1"/>
          <p:nvPr/>
        </p:nvSpPr>
        <p:spPr>
          <a:xfrm>
            <a:off x="6307821" y="1673891"/>
            <a:ext cx="3414281"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Our Marketing </a:t>
            </a:r>
            <a:r>
              <a:rPr>
                <a:solidFill>
                  <a:srgbClr val="FFFFFF"/>
                </a:solidFill>
              </a:rPr>
              <a:t>Manager Here</a:t>
            </a:r>
          </a:p>
        </p:txBody>
      </p:sp>
      <p:sp>
        <p:nvSpPr>
          <p:cNvPr id="453" name="TextBox 10"/>
          <p:cNvSpPr txBox="1"/>
          <p:nvPr/>
        </p:nvSpPr>
        <p:spPr>
          <a:xfrm>
            <a:off x="6324982" y="1511789"/>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454" name="Rectangle 3"/>
          <p:cNvSpPr txBox="1"/>
          <p:nvPr/>
        </p:nvSpPr>
        <p:spPr>
          <a:xfrm>
            <a:off x="6307821" y="3738414"/>
            <a:ext cx="4333509"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a:t>
            </a:r>
          </a:p>
        </p:txBody>
      </p:sp>
      <p:sp>
        <p:nvSpPr>
          <p:cNvPr id="455" name="Rectangle 5"/>
          <p:cNvSpPr/>
          <p:nvPr/>
        </p:nvSpPr>
        <p:spPr>
          <a:xfrm>
            <a:off x="6354800" y="4887157"/>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56" name="Rectangle 7"/>
          <p:cNvSpPr/>
          <p:nvPr/>
        </p:nvSpPr>
        <p:spPr>
          <a:xfrm>
            <a:off x="6354800" y="4887157"/>
            <a:ext cx="3108961" cy="91441"/>
          </a:xfrm>
          <a:prstGeom prst="rect">
            <a:avLst/>
          </a:prstGeom>
          <a:solidFill>
            <a:schemeClr val="accent2"/>
          </a:solidFill>
          <a:ln w="12700">
            <a:miter lim="400000"/>
          </a:ln>
        </p:spPr>
        <p:txBody>
          <a:bodyPr lIns="45719" rIns="45719" anchor="ctr"/>
          <a:lstStyle/>
          <a:p>
            <a:pPr algn="ctr"/>
            <a:endParaRPr/>
          </a:p>
        </p:txBody>
      </p:sp>
      <p:sp>
        <p:nvSpPr>
          <p:cNvPr id="457" name="TextBox 13"/>
          <p:cNvSpPr txBox="1"/>
          <p:nvPr/>
        </p:nvSpPr>
        <p:spPr>
          <a:xfrm>
            <a:off x="10229849" y="4767669"/>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lnSpc>
                <a:spcPct val="150000"/>
              </a:lnSpc>
              <a:defRPr sz="1200"/>
            </a:lvl1pPr>
          </a:lstStyle>
          <a:p>
            <a:r>
              <a:t>90%</a:t>
            </a:r>
          </a:p>
        </p:txBody>
      </p:sp>
      <p:sp>
        <p:nvSpPr>
          <p:cNvPr id="458" name="TextBox 15"/>
          <p:cNvSpPr txBox="1"/>
          <p:nvPr/>
        </p:nvSpPr>
        <p:spPr>
          <a:xfrm>
            <a:off x="6358613" y="4563686"/>
            <a:ext cx="1923242"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59" name="Rectangle 17"/>
          <p:cNvSpPr/>
          <p:nvPr/>
        </p:nvSpPr>
        <p:spPr>
          <a:xfrm>
            <a:off x="6354800" y="5465698"/>
            <a:ext cx="3657601" cy="91441"/>
          </a:xfrm>
          <a:prstGeom prst="rect">
            <a:avLst/>
          </a:prstGeom>
          <a:solidFill>
            <a:srgbClr val="E7E6E6">
              <a:alpha val="15000"/>
            </a:srgbClr>
          </a:solidFill>
          <a:ln w="12700">
            <a:miter lim="400000"/>
          </a:ln>
        </p:spPr>
        <p:txBody>
          <a:bodyPr lIns="45719" rIns="45719" anchor="ctr"/>
          <a:lstStyle/>
          <a:p>
            <a:pPr algn="ctr"/>
            <a:endParaRPr/>
          </a:p>
        </p:txBody>
      </p:sp>
      <p:sp>
        <p:nvSpPr>
          <p:cNvPr id="460" name="Rectangle 19"/>
          <p:cNvSpPr/>
          <p:nvPr/>
        </p:nvSpPr>
        <p:spPr>
          <a:xfrm>
            <a:off x="6354800" y="5465698"/>
            <a:ext cx="2743201" cy="91441"/>
          </a:xfrm>
          <a:prstGeom prst="rect">
            <a:avLst/>
          </a:prstGeom>
          <a:solidFill>
            <a:schemeClr val="accent2"/>
          </a:solidFill>
          <a:ln w="12700">
            <a:miter lim="400000"/>
          </a:ln>
        </p:spPr>
        <p:txBody>
          <a:bodyPr lIns="45719" rIns="45719" anchor="ctr"/>
          <a:lstStyle/>
          <a:p>
            <a:pPr algn="ctr"/>
            <a:endParaRPr/>
          </a:p>
        </p:txBody>
      </p:sp>
      <p:sp>
        <p:nvSpPr>
          <p:cNvPr id="461" name="TextBox 21"/>
          <p:cNvSpPr txBox="1"/>
          <p:nvPr/>
        </p:nvSpPr>
        <p:spPr>
          <a:xfrm>
            <a:off x="10229849" y="5346210"/>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lnSpc>
                <a:spcPct val="150000"/>
              </a:lnSpc>
              <a:defRPr sz="1200"/>
            </a:pPr>
            <a:r>
              <a:t>80%</a:t>
            </a:r>
          </a:p>
        </p:txBody>
      </p:sp>
      <p:sp>
        <p:nvSpPr>
          <p:cNvPr id="462" name="TextBox 25"/>
          <p:cNvSpPr txBox="1"/>
          <p:nvPr/>
        </p:nvSpPr>
        <p:spPr>
          <a:xfrm>
            <a:off x="6358613" y="5142226"/>
            <a:ext cx="1923242"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63" name="Rectangle 27"/>
          <p:cNvSpPr txBox="1"/>
          <p:nvPr/>
        </p:nvSpPr>
        <p:spPr>
          <a:xfrm>
            <a:off x="6307821" y="3153647"/>
            <a:ext cx="192831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1600" b="1"/>
            </a:lvl1pPr>
          </a:lstStyle>
          <a:p>
            <a:r>
              <a:t>Your Name Here</a:t>
            </a:r>
          </a:p>
        </p:txBody>
      </p:sp>
      <p:sp>
        <p:nvSpPr>
          <p:cNvPr id="464" name="Rectangle 29"/>
          <p:cNvSpPr txBox="1"/>
          <p:nvPr/>
        </p:nvSpPr>
        <p:spPr>
          <a:xfrm>
            <a:off x="6307821" y="3453786"/>
            <a:ext cx="204971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sz="1200" i="1"/>
            </a:lvl1pPr>
          </a:lstStyle>
          <a:p>
            <a:r>
              <a:t>The Position Here</a:t>
            </a:r>
          </a:p>
        </p:txBody>
      </p:sp>
      <p:pic>
        <p:nvPicPr>
          <p:cNvPr id="465" name="Picture Placeholder 9" descr="Picture Placeholder 9"/>
          <p:cNvPicPr>
            <a:picLocks noGrp="1" noChangeAspect="1"/>
          </p:cNvPicPr>
          <p:nvPr>
            <p:ph type="pic" sz="half" idx="21"/>
          </p:nvPr>
        </p:nvPicPr>
        <p:blipFill>
          <a:blip r:embed="rId2"/>
          <a:srcRect l="4730" r="4730"/>
          <a:stretch>
            <a:fillRect/>
          </a:stretch>
        </p:blipFill>
        <p:spPr>
          <a:prstGeom prst="rect">
            <a:avLst/>
          </a:prstGeom>
        </p:spPr>
      </p:pic>
      <p:sp>
        <p:nvSpPr>
          <p:cNvPr id="2" name="Segnaposto numero diapositiva 1">
            <a:extLst>
              <a:ext uri="{FF2B5EF4-FFF2-40B4-BE49-F238E27FC236}">
                <a16:creationId xmlns:a16="http://schemas.microsoft.com/office/drawing/2014/main" id="{F65CA2F5-A8B7-F048-88A1-286252D2CDCF}"/>
              </a:ext>
            </a:extLst>
          </p:cNvPr>
          <p:cNvSpPr>
            <a:spLocks noGrp="1"/>
          </p:cNvSpPr>
          <p:nvPr>
            <p:ph type="sldNum" sz="quarter" idx="2"/>
          </p:nvPr>
        </p:nvSpPr>
        <p:spPr/>
        <p:txBody>
          <a:bodyPr/>
          <a:lstStyle/>
          <a:p>
            <a:fld id="{86CB4B4D-7CA3-9044-876B-883B54F8677D}" type="slidenum">
              <a:rPr lang="it-IT" smtClean="0"/>
              <a:t>26</a:t>
            </a:fld>
            <a:endParaRPr lang="it-IT"/>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Freeform: Shape 2"/>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468" name="Freeform: Shape 4"/>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469" name="Freeform: Shape 6"/>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470" name="Rectangle 8"/>
          <p:cNvSpPr txBox="1"/>
          <p:nvPr/>
        </p:nvSpPr>
        <p:spPr>
          <a:xfrm>
            <a:off x="1497328" y="1689933"/>
            <a:ext cx="3831056" cy="172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Meet Our CEO </a:t>
            </a:r>
            <a:r>
              <a:rPr>
                <a:solidFill>
                  <a:srgbClr val="FFFFFF"/>
                </a:solidFill>
              </a:rPr>
              <a:t>And Founder Here</a:t>
            </a:r>
          </a:p>
        </p:txBody>
      </p:sp>
      <p:sp>
        <p:nvSpPr>
          <p:cNvPr id="471" name="TextBox 10"/>
          <p:cNvSpPr txBox="1"/>
          <p:nvPr/>
        </p:nvSpPr>
        <p:spPr>
          <a:xfrm>
            <a:off x="1514490" y="1527830"/>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472" name="Rectangle 3"/>
          <p:cNvSpPr txBox="1"/>
          <p:nvPr/>
        </p:nvSpPr>
        <p:spPr>
          <a:xfrm>
            <a:off x="1514490" y="3738414"/>
            <a:ext cx="3998581"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a:t>
            </a:r>
          </a:p>
        </p:txBody>
      </p:sp>
      <p:sp>
        <p:nvSpPr>
          <p:cNvPr id="473" name="Rectangle 5"/>
          <p:cNvSpPr/>
          <p:nvPr/>
        </p:nvSpPr>
        <p:spPr>
          <a:xfrm>
            <a:off x="1561469" y="4887157"/>
            <a:ext cx="3383281" cy="91441"/>
          </a:xfrm>
          <a:prstGeom prst="rect">
            <a:avLst/>
          </a:prstGeom>
          <a:solidFill>
            <a:srgbClr val="E7E6E6">
              <a:alpha val="15000"/>
            </a:srgbClr>
          </a:solidFill>
          <a:ln w="12700">
            <a:miter lim="400000"/>
          </a:ln>
        </p:spPr>
        <p:txBody>
          <a:bodyPr lIns="45719" rIns="45719" anchor="ctr"/>
          <a:lstStyle/>
          <a:p>
            <a:pPr algn="ctr"/>
            <a:endParaRPr/>
          </a:p>
        </p:txBody>
      </p:sp>
      <p:sp>
        <p:nvSpPr>
          <p:cNvPr id="474" name="Rectangle 7"/>
          <p:cNvSpPr/>
          <p:nvPr/>
        </p:nvSpPr>
        <p:spPr>
          <a:xfrm>
            <a:off x="1561470" y="4887157"/>
            <a:ext cx="2926081" cy="91441"/>
          </a:xfrm>
          <a:prstGeom prst="rect">
            <a:avLst/>
          </a:prstGeom>
          <a:solidFill>
            <a:schemeClr val="accent2"/>
          </a:solidFill>
          <a:ln w="12700">
            <a:miter lim="400000"/>
          </a:ln>
        </p:spPr>
        <p:txBody>
          <a:bodyPr lIns="45719" rIns="45719" anchor="ctr"/>
          <a:lstStyle/>
          <a:p>
            <a:pPr algn="ctr"/>
            <a:endParaRPr/>
          </a:p>
        </p:txBody>
      </p:sp>
      <p:sp>
        <p:nvSpPr>
          <p:cNvPr id="475" name="TextBox 13"/>
          <p:cNvSpPr txBox="1"/>
          <p:nvPr/>
        </p:nvSpPr>
        <p:spPr>
          <a:xfrm>
            <a:off x="5124820" y="4767669"/>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just">
              <a:lnSpc>
                <a:spcPct val="150000"/>
              </a:lnSpc>
              <a:defRPr sz="1200"/>
            </a:lvl1pPr>
          </a:lstStyle>
          <a:p>
            <a:r>
              <a:t>90%</a:t>
            </a:r>
          </a:p>
        </p:txBody>
      </p:sp>
      <p:sp>
        <p:nvSpPr>
          <p:cNvPr id="476" name="TextBox 15"/>
          <p:cNvSpPr txBox="1"/>
          <p:nvPr/>
        </p:nvSpPr>
        <p:spPr>
          <a:xfrm>
            <a:off x="1565284" y="4563686"/>
            <a:ext cx="19232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77" name="Rectangle 17"/>
          <p:cNvSpPr/>
          <p:nvPr/>
        </p:nvSpPr>
        <p:spPr>
          <a:xfrm>
            <a:off x="1561469" y="5465698"/>
            <a:ext cx="3383281" cy="91441"/>
          </a:xfrm>
          <a:prstGeom prst="rect">
            <a:avLst/>
          </a:prstGeom>
          <a:solidFill>
            <a:srgbClr val="E7E6E6">
              <a:alpha val="15000"/>
            </a:srgbClr>
          </a:solidFill>
          <a:ln w="12700">
            <a:miter lim="400000"/>
          </a:ln>
        </p:spPr>
        <p:txBody>
          <a:bodyPr lIns="45719" rIns="45719" anchor="ctr"/>
          <a:lstStyle/>
          <a:p>
            <a:pPr algn="ctr"/>
            <a:endParaRPr/>
          </a:p>
        </p:txBody>
      </p:sp>
      <p:sp>
        <p:nvSpPr>
          <p:cNvPr id="478" name="Rectangle 19"/>
          <p:cNvSpPr/>
          <p:nvPr/>
        </p:nvSpPr>
        <p:spPr>
          <a:xfrm>
            <a:off x="1561470" y="5465698"/>
            <a:ext cx="2743201" cy="91441"/>
          </a:xfrm>
          <a:prstGeom prst="rect">
            <a:avLst/>
          </a:prstGeom>
          <a:solidFill>
            <a:schemeClr val="accent2"/>
          </a:solidFill>
          <a:ln w="12700">
            <a:miter lim="400000"/>
          </a:ln>
        </p:spPr>
        <p:txBody>
          <a:bodyPr lIns="45719" rIns="45719" anchor="ctr"/>
          <a:lstStyle/>
          <a:p>
            <a:pPr algn="ctr"/>
            <a:endParaRPr/>
          </a:p>
        </p:txBody>
      </p:sp>
      <p:sp>
        <p:nvSpPr>
          <p:cNvPr id="479" name="TextBox 21"/>
          <p:cNvSpPr txBox="1"/>
          <p:nvPr/>
        </p:nvSpPr>
        <p:spPr>
          <a:xfrm>
            <a:off x="5124820" y="5346210"/>
            <a:ext cx="4572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lnSpc>
                <a:spcPct val="150000"/>
              </a:lnSpc>
              <a:defRPr sz="1200"/>
            </a:pPr>
            <a:r>
              <a:t>80%</a:t>
            </a:r>
          </a:p>
        </p:txBody>
      </p:sp>
      <p:sp>
        <p:nvSpPr>
          <p:cNvPr id="480" name="TextBox 23"/>
          <p:cNvSpPr txBox="1"/>
          <p:nvPr/>
        </p:nvSpPr>
        <p:spPr>
          <a:xfrm>
            <a:off x="1565284" y="5142226"/>
            <a:ext cx="19232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50000"/>
              </a:lnSpc>
              <a:defRPr sz="1200" i="1"/>
            </a:lvl1pPr>
          </a:lstStyle>
          <a:p>
            <a:r>
              <a:t>Type Your Skill Here</a:t>
            </a:r>
          </a:p>
        </p:txBody>
      </p:sp>
      <p:sp>
        <p:nvSpPr>
          <p:cNvPr id="481" name="Rectangle 25"/>
          <p:cNvSpPr txBox="1"/>
          <p:nvPr/>
        </p:nvSpPr>
        <p:spPr>
          <a:xfrm>
            <a:off x="1514490" y="3153647"/>
            <a:ext cx="1928316"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1600" b="1"/>
            </a:lvl1pPr>
          </a:lstStyle>
          <a:p>
            <a:r>
              <a:t>Your Name Here</a:t>
            </a:r>
          </a:p>
        </p:txBody>
      </p:sp>
      <p:sp>
        <p:nvSpPr>
          <p:cNvPr id="482" name="Rectangle 29"/>
          <p:cNvSpPr txBox="1"/>
          <p:nvPr/>
        </p:nvSpPr>
        <p:spPr>
          <a:xfrm>
            <a:off x="1514490" y="3453786"/>
            <a:ext cx="2049710"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sz="1200" i="1"/>
            </a:lvl1pPr>
          </a:lstStyle>
          <a:p>
            <a:r>
              <a:t>The Position Here</a:t>
            </a:r>
          </a:p>
        </p:txBody>
      </p:sp>
      <p:pic>
        <p:nvPicPr>
          <p:cNvPr id="483" name="Picture Placeholder 9" descr="Picture Placeholder 9"/>
          <p:cNvPicPr>
            <a:picLocks noGrp="1" noChangeAspect="1"/>
          </p:cNvPicPr>
          <p:nvPr>
            <p:ph type="pic" sz="half" idx="21"/>
          </p:nvPr>
        </p:nvPicPr>
        <p:blipFill>
          <a:blip r:embed="rId2"/>
          <a:srcRect l="16060" r="16060"/>
          <a:stretch>
            <a:fillRect/>
          </a:stretch>
        </p:blipFill>
        <p:spPr>
          <a:prstGeom prst="rect">
            <a:avLst/>
          </a:prstGeom>
        </p:spPr>
      </p:pic>
      <p:sp>
        <p:nvSpPr>
          <p:cNvPr id="2" name="Segnaposto numero diapositiva 1">
            <a:extLst>
              <a:ext uri="{FF2B5EF4-FFF2-40B4-BE49-F238E27FC236}">
                <a16:creationId xmlns:a16="http://schemas.microsoft.com/office/drawing/2014/main" id="{9741044F-E8D7-534F-8B39-974BCA08EB47}"/>
              </a:ext>
            </a:extLst>
          </p:cNvPr>
          <p:cNvSpPr>
            <a:spLocks noGrp="1"/>
          </p:cNvSpPr>
          <p:nvPr>
            <p:ph type="sldNum" sz="quarter" idx="2"/>
          </p:nvPr>
        </p:nvSpPr>
        <p:spPr/>
        <p:txBody>
          <a:bodyPr/>
          <a:lstStyle/>
          <a:p>
            <a:fld id="{86CB4B4D-7CA3-9044-876B-883B54F8677D}" type="slidenum">
              <a:rPr lang="it-IT" smtClean="0"/>
              <a:t>27</a:t>
            </a:fld>
            <a:endParaRPr lang="it-IT"/>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486"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487" name="Freeform: Shape 8"/>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488" name="Rectangle 16"/>
          <p:cNvSpPr txBox="1"/>
          <p:nvPr/>
        </p:nvSpPr>
        <p:spPr>
          <a:xfrm>
            <a:off x="4297846" y="906265"/>
            <a:ext cx="3414281"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t>Our </a:t>
            </a:r>
            <a:r>
              <a:rPr>
                <a:solidFill>
                  <a:srgbClr val="FFFFFF"/>
                </a:solidFill>
              </a:rPr>
              <a:t>Services</a:t>
            </a:r>
          </a:p>
        </p:txBody>
      </p:sp>
      <p:sp>
        <p:nvSpPr>
          <p:cNvPr id="489" name="TextBox 18"/>
          <p:cNvSpPr txBox="1"/>
          <p:nvPr/>
        </p:nvSpPr>
        <p:spPr>
          <a:xfrm>
            <a:off x="5374005" y="744163"/>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000">
                <a:solidFill>
                  <a:srgbClr val="E7E6E6"/>
                </a:solidFill>
              </a:defRPr>
            </a:lvl1pPr>
          </a:lstStyle>
          <a:p>
            <a:r>
              <a:t>Startup Presentation</a:t>
            </a:r>
          </a:p>
        </p:txBody>
      </p:sp>
      <p:sp>
        <p:nvSpPr>
          <p:cNvPr id="490" name="Rectangle 20"/>
          <p:cNvSpPr txBox="1"/>
          <p:nvPr/>
        </p:nvSpPr>
        <p:spPr>
          <a:xfrm>
            <a:off x="1303019" y="1961041"/>
            <a:ext cx="9585961"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t>Lorem ipsum dolor sit amet, consectetur adipiscing elit. Proin sed libero in magna ultrices gravida sit ametat diam. Suspen disse placerat gravida magna vel fermentum iosla adipiscing elit. Proin sed libero in magna ultrices gravida sit ametat diam. Suspen disse placerat gravida magna vel fermentum iosla ipsum dolor sit amet, consectetur adipiscing elit</a:t>
            </a:r>
          </a:p>
        </p:txBody>
      </p:sp>
      <p:sp>
        <p:nvSpPr>
          <p:cNvPr id="491" name="TextBox 22"/>
          <p:cNvSpPr txBox="1"/>
          <p:nvPr/>
        </p:nvSpPr>
        <p:spPr>
          <a:xfrm>
            <a:off x="7437950" y="4804976"/>
            <a:ext cx="301752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The Program Services</a:t>
            </a:r>
          </a:p>
        </p:txBody>
      </p:sp>
      <p:sp>
        <p:nvSpPr>
          <p:cNvPr id="492" name="Rectangle 24"/>
          <p:cNvSpPr txBox="1"/>
          <p:nvPr/>
        </p:nvSpPr>
        <p:spPr>
          <a:xfrm>
            <a:off x="7456683" y="5095404"/>
            <a:ext cx="4345866"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 sed</a:t>
            </a:r>
          </a:p>
        </p:txBody>
      </p:sp>
      <p:grpSp>
        <p:nvGrpSpPr>
          <p:cNvPr id="495" name="Group 64"/>
          <p:cNvGrpSpPr/>
          <p:nvPr/>
        </p:nvGrpSpPr>
        <p:grpSpPr>
          <a:xfrm>
            <a:off x="7508833" y="4395296"/>
            <a:ext cx="319197" cy="285632"/>
            <a:chOff x="0" y="0"/>
            <a:chExt cx="319196" cy="285630"/>
          </a:xfrm>
        </p:grpSpPr>
        <p:sp>
          <p:nvSpPr>
            <p:cNvPr id="493" name="Rectangle 66"/>
            <p:cNvSpPr/>
            <p:nvPr/>
          </p:nvSpPr>
          <p:spPr>
            <a:xfrm>
              <a:off x="0" y="123729"/>
              <a:ext cx="319196" cy="161902"/>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94" name="Freeform 67"/>
            <p:cNvSpPr/>
            <p:nvPr/>
          </p:nvSpPr>
          <p:spPr>
            <a:xfrm>
              <a:off x="-1" y="-1"/>
              <a:ext cx="319197" cy="103329"/>
            </a:xfrm>
            <a:custGeom>
              <a:avLst/>
              <a:gdLst/>
              <a:ahLst/>
              <a:cxnLst>
                <a:cxn ang="0">
                  <a:pos x="wd2" y="hd2"/>
                </a:cxn>
                <a:cxn ang="5400000">
                  <a:pos x="wd2" y="hd2"/>
                </a:cxn>
                <a:cxn ang="10800000">
                  <a:pos x="wd2" y="hd2"/>
                </a:cxn>
                <a:cxn ang="16200000">
                  <a:pos x="wd2" y="hd2"/>
                </a:cxn>
              </a:cxnLst>
              <a:rect l="0" t="0" r="r" b="b"/>
              <a:pathLst>
                <a:path w="21600" h="21600" extrusionOk="0">
                  <a:moveTo>
                    <a:pt x="7792" y="7187"/>
                  </a:moveTo>
                  <a:lnTo>
                    <a:pt x="7792" y="13023"/>
                  </a:lnTo>
                  <a:lnTo>
                    <a:pt x="13815" y="13023"/>
                  </a:lnTo>
                  <a:lnTo>
                    <a:pt x="13815" y="7187"/>
                  </a:lnTo>
                  <a:lnTo>
                    <a:pt x="7792" y="7187"/>
                  </a:lnTo>
                  <a:close/>
                  <a:moveTo>
                    <a:pt x="5413" y="0"/>
                  </a:moveTo>
                  <a:lnTo>
                    <a:pt x="16187" y="0"/>
                  </a:lnTo>
                  <a:lnTo>
                    <a:pt x="16187" y="13023"/>
                  </a:lnTo>
                  <a:lnTo>
                    <a:pt x="21600" y="13023"/>
                  </a:lnTo>
                  <a:lnTo>
                    <a:pt x="21600" y="21600"/>
                  </a:lnTo>
                  <a:lnTo>
                    <a:pt x="0" y="21600"/>
                  </a:lnTo>
                  <a:lnTo>
                    <a:pt x="0" y="13023"/>
                  </a:lnTo>
                  <a:lnTo>
                    <a:pt x="5413" y="13023"/>
                  </a:lnTo>
                  <a:lnTo>
                    <a:pt x="5413"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pic>
        <p:nvPicPr>
          <p:cNvPr id="496" name="Picture Placeholder 2" descr="Picture Placeholder 2"/>
          <p:cNvPicPr>
            <a:picLocks noGrp="1" noChangeAspect="1"/>
          </p:cNvPicPr>
          <p:nvPr>
            <p:ph type="pic" sz="half" idx="21"/>
          </p:nvPr>
        </p:nvPicPr>
        <p:blipFill>
          <a:blip r:embed="rId2"/>
          <a:srcRect t="25676" b="25676"/>
          <a:stretch>
            <a:fillRect/>
          </a:stretch>
        </p:blipFill>
        <p:spPr>
          <a:prstGeom prst="rect">
            <a:avLst/>
          </a:prstGeom>
        </p:spPr>
      </p:pic>
      <p:sp>
        <p:nvSpPr>
          <p:cNvPr id="2" name="Segnaposto numero diapositiva 1">
            <a:extLst>
              <a:ext uri="{FF2B5EF4-FFF2-40B4-BE49-F238E27FC236}">
                <a16:creationId xmlns:a16="http://schemas.microsoft.com/office/drawing/2014/main" id="{43EED525-8D1C-304B-A0A2-43CBD1F15A03}"/>
              </a:ext>
            </a:extLst>
          </p:cNvPr>
          <p:cNvSpPr>
            <a:spLocks noGrp="1"/>
          </p:cNvSpPr>
          <p:nvPr>
            <p:ph type="sldNum" sz="quarter" idx="2"/>
          </p:nvPr>
        </p:nvSpPr>
        <p:spPr/>
        <p:txBody>
          <a:bodyPr/>
          <a:lstStyle/>
          <a:p>
            <a:fld id="{86CB4B4D-7CA3-9044-876B-883B54F8677D}" type="slidenum">
              <a:rPr lang="it-IT" smtClean="0"/>
              <a:t>28</a:t>
            </a:fld>
            <a:endParaRPr lang="it-IT"/>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lang="en-GB"/>
          </a:p>
        </p:txBody>
      </p:sp>
      <p:sp>
        <p:nvSpPr>
          <p:cNvPr id="694"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lang="en-GB"/>
          </a:p>
        </p:txBody>
      </p:sp>
      <p:sp>
        <p:nvSpPr>
          <p:cNvPr id="695"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96" name="Rectangle 6"/>
          <p:cNvSpPr txBox="1"/>
          <p:nvPr/>
        </p:nvSpPr>
        <p:spPr>
          <a:xfrm>
            <a:off x="1495519" y="1689933"/>
            <a:ext cx="3766573"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lang="en-GB"/>
              <a:t>Context </a:t>
            </a:r>
          </a:p>
          <a:p>
            <a:pPr>
              <a:defRPr sz="3600">
                <a:ln w="9525" cap="flat">
                  <a:solidFill>
                    <a:schemeClr val="accent1"/>
                  </a:solidFill>
                  <a:prstDash val="solid"/>
                  <a:round/>
                </a:ln>
                <a:noFill/>
                <a:latin typeface="Cabin Bold"/>
                <a:ea typeface="Cabin Bold"/>
                <a:cs typeface="Cabin Bold"/>
                <a:sym typeface="Cabin Bold"/>
              </a:defRPr>
            </a:pPr>
            <a:r>
              <a:rPr lang="en-GB">
                <a:solidFill>
                  <a:srgbClr val="FFFFFF"/>
                </a:solidFill>
              </a:rPr>
              <a:t>and </a:t>
            </a:r>
            <a:r>
              <a:rPr lang="en-GB"/>
              <a:t>Purpose</a:t>
            </a:r>
            <a:endParaRPr lang="en-GB">
              <a:solidFill>
                <a:srgbClr val="FFFFFF"/>
              </a:solidFill>
            </a:endParaRPr>
          </a:p>
        </p:txBody>
      </p:sp>
      <p:sp>
        <p:nvSpPr>
          <p:cNvPr id="700" name="Rectangle 14"/>
          <p:cNvSpPr txBox="1"/>
          <p:nvPr/>
        </p:nvSpPr>
        <p:spPr>
          <a:xfrm>
            <a:off x="1486967" y="3163783"/>
            <a:ext cx="3775125" cy="2637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171450" indent="-171450" algn="just">
              <a:lnSpc>
                <a:spcPct val="150000"/>
              </a:lnSpc>
              <a:buSzPct val="100000"/>
              <a:buFont typeface="Arial"/>
              <a:buChar char="•"/>
              <a:defRPr sz="1200"/>
            </a:pPr>
            <a:r>
              <a:rPr lang="en-GB" sz="1400" dirty="0"/>
              <a:t>Mobile applications are a striking example of developing a complex ontology and capturing the links between their modeling. </a:t>
            </a:r>
          </a:p>
          <a:p>
            <a:pPr algn="just">
              <a:lnSpc>
                <a:spcPct val="150000"/>
              </a:lnSpc>
              <a:buSzPct val="100000"/>
              <a:defRPr sz="1200"/>
            </a:pPr>
            <a:endParaRPr lang="en-GB" sz="1400" dirty="0"/>
          </a:p>
          <a:p>
            <a:pPr marL="171450" indent="-171450" algn="just">
              <a:lnSpc>
                <a:spcPct val="150000"/>
              </a:lnSpc>
              <a:buSzPct val="100000"/>
              <a:buFont typeface="Arial"/>
              <a:buChar char="•"/>
              <a:defRPr sz="1200"/>
            </a:pPr>
            <a:r>
              <a:rPr lang="en-GB" sz="1400" dirty="0"/>
              <a:t>The purpose of the ontology is to provide an overview of the modeling and classification of mobile applications, along with some concrete examples.</a:t>
            </a:r>
          </a:p>
        </p:txBody>
      </p:sp>
      <p:pic>
        <p:nvPicPr>
          <p:cNvPr id="701" name="Picture Placeholder 3"/>
          <p:cNvPicPr>
            <a:picLocks noGrp="1" noChangeAspect="1"/>
          </p:cNvPicPr>
          <p:nvPr>
            <p:ph type="pic" sz="half" idx="21"/>
          </p:nvPr>
        </p:nvPicPr>
        <p:blipFill rotWithShape="1">
          <a:blip r:embed="rId2">
            <a:extLst>
              <a:ext uri="{28A0092B-C50C-407E-A947-70E740481C1C}">
                <a14:useLocalDpi xmlns:a14="http://schemas.microsoft.com/office/drawing/2010/main" val="0"/>
              </a:ext>
            </a:extLst>
          </a:blip>
          <a:srcRect/>
          <a:stretch/>
        </p:blipFill>
        <p:spPr>
          <a:xfrm>
            <a:off x="6690945" y="952500"/>
            <a:ext cx="3458895" cy="4911851"/>
          </a:xfrm>
          <a:custGeom>
            <a:avLst/>
            <a:gdLst/>
            <a:ahLst/>
            <a:cxnLst>
              <a:cxn ang="0">
                <a:pos x="wd2" y="hd2"/>
              </a:cxn>
              <a:cxn ang="5400000">
                <a:pos x="wd2" y="hd2"/>
              </a:cxn>
              <a:cxn ang="10800000">
                <a:pos x="wd2" y="hd2"/>
              </a:cxn>
              <a:cxn ang="16200000">
                <a:pos x="wd2" y="hd2"/>
              </a:cxn>
            </a:cxnLst>
            <a:rect l="0" t="0" r="r" b="b"/>
            <a:pathLst>
              <a:path w="21600" h="21600" extrusionOk="0">
                <a:moveTo>
                  <a:pt x="830" y="0"/>
                </a:moveTo>
                <a:cubicBezTo>
                  <a:pt x="371" y="0"/>
                  <a:pt x="0" y="259"/>
                  <a:pt x="0" y="580"/>
                </a:cubicBezTo>
                <a:lnTo>
                  <a:pt x="0" y="21020"/>
                </a:lnTo>
                <a:cubicBezTo>
                  <a:pt x="0" y="21341"/>
                  <a:pt x="371" y="21600"/>
                  <a:pt x="830" y="21600"/>
                </a:cubicBezTo>
                <a:lnTo>
                  <a:pt x="20770" y="21600"/>
                </a:lnTo>
                <a:cubicBezTo>
                  <a:pt x="21229" y="21600"/>
                  <a:pt x="21600" y="21341"/>
                  <a:pt x="21600" y="21020"/>
                </a:cubicBezTo>
                <a:lnTo>
                  <a:pt x="21600" y="580"/>
                </a:lnTo>
                <a:cubicBezTo>
                  <a:pt x="21600" y="259"/>
                  <a:pt x="21229" y="0"/>
                  <a:pt x="20770" y="0"/>
                </a:cubicBezTo>
                <a:lnTo>
                  <a:pt x="830" y="0"/>
                </a:lnTo>
                <a:close/>
              </a:path>
            </a:pathLst>
          </a:custGeom>
        </p:spPr>
      </p:pic>
      <p:sp>
        <p:nvSpPr>
          <p:cNvPr id="2" name="Segnaposto numero diapositiva 1">
            <a:extLst>
              <a:ext uri="{FF2B5EF4-FFF2-40B4-BE49-F238E27FC236}">
                <a16:creationId xmlns:a16="http://schemas.microsoft.com/office/drawing/2014/main" id="{38E8C9E1-D32A-DE43-88A4-2719A788F56D}"/>
              </a:ext>
            </a:extLst>
          </p:cNvPr>
          <p:cNvSpPr>
            <a:spLocks noGrp="1"/>
          </p:cNvSpPr>
          <p:nvPr>
            <p:ph type="sldNum" sz="quarter" idx="2"/>
          </p:nvPr>
        </p:nvSpPr>
        <p:spPr/>
        <p:txBody>
          <a:bodyPr/>
          <a:lstStyle/>
          <a:p>
            <a:fld id="{86CB4B4D-7CA3-9044-876B-883B54F8677D}" type="slidenum">
              <a:rPr lang="it-IT" smtClean="0"/>
              <a:t>2</a:t>
            </a:fld>
            <a:endParaRPr lang="it-IT"/>
          </a:p>
        </p:txBody>
      </p:sp>
      <p:grpSp>
        <p:nvGrpSpPr>
          <p:cNvPr id="11" name="Google Shape;452;p21">
            <a:extLst>
              <a:ext uri="{FF2B5EF4-FFF2-40B4-BE49-F238E27FC236}">
                <a16:creationId xmlns:a16="http://schemas.microsoft.com/office/drawing/2014/main" id="{0E5AB3CD-5D83-3D43-BDDD-22C8205C6BF9}"/>
              </a:ext>
            </a:extLst>
          </p:cNvPr>
          <p:cNvGrpSpPr/>
          <p:nvPr/>
        </p:nvGrpSpPr>
        <p:grpSpPr>
          <a:xfrm>
            <a:off x="639822" y="1982954"/>
            <a:ext cx="713232" cy="712800"/>
            <a:chOff x="0" y="0"/>
            <a:chExt cx="457200" cy="457200"/>
          </a:xfrm>
        </p:grpSpPr>
        <p:sp>
          <p:nvSpPr>
            <p:cNvPr id="12" name="Circle">
              <a:extLst>
                <a:ext uri="{FF2B5EF4-FFF2-40B4-BE49-F238E27FC236}">
                  <a16:creationId xmlns:a16="http://schemas.microsoft.com/office/drawing/2014/main" id="{51FEB113-A335-844F-A517-A4B968DE4BAF}"/>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3" name="01">
              <a:extLst>
                <a:ext uri="{FF2B5EF4-FFF2-40B4-BE49-F238E27FC236}">
                  <a16:creationId xmlns:a16="http://schemas.microsoft.com/office/drawing/2014/main" id="{A0E1D8DB-E4BE-DB40-A53C-F6712CBFC642}"/>
                </a:ext>
              </a:extLst>
            </p:cNvPr>
            <p:cNvSpPr txBox="1"/>
            <p:nvPr/>
          </p:nvSpPr>
          <p:spPr>
            <a:xfrm>
              <a:off x="112679" y="115101"/>
              <a:ext cx="231842" cy="22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700" dirty="0"/>
                <a:t>1</a:t>
              </a:r>
            </a:p>
          </p:txBody>
        </p:sp>
      </p:grpSp>
    </p:spTree>
    <p:extLst>
      <p:ext uri="{BB962C8B-B14F-4D97-AF65-F5344CB8AC3E}">
        <p14:creationId xmlns:p14="http://schemas.microsoft.com/office/powerpoint/2010/main" val="306002902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Freeform: Shape 2"/>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499" name="Freeform: Shape 3"/>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500" name="Freeform: Shape 5"/>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01" name="Rectangle 7"/>
          <p:cNvSpPr txBox="1"/>
          <p:nvPr/>
        </p:nvSpPr>
        <p:spPr>
          <a:xfrm>
            <a:off x="1497327" y="1705974"/>
            <a:ext cx="3590426" cy="172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Creative Thing </a:t>
            </a:r>
            <a:r>
              <a:rPr>
                <a:solidFill>
                  <a:srgbClr val="FFFFFF"/>
                </a:solidFill>
              </a:rPr>
              <a:t>For The Solutions</a:t>
            </a:r>
          </a:p>
        </p:txBody>
      </p:sp>
      <p:sp>
        <p:nvSpPr>
          <p:cNvPr id="502" name="TextBox 9"/>
          <p:cNvSpPr txBox="1"/>
          <p:nvPr/>
        </p:nvSpPr>
        <p:spPr>
          <a:xfrm>
            <a:off x="1514490" y="1543873"/>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03" name="Rectangle 14"/>
          <p:cNvSpPr txBox="1"/>
          <p:nvPr/>
        </p:nvSpPr>
        <p:spPr>
          <a:xfrm>
            <a:off x="1495904" y="3898088"/>
            <a:ext cx="4100162"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a:t>
            </a:r>
          </a:p>
        </p:txBody>
      </p:sp>
      <p:sp>
        <p:nvSpPr>
          <p:cNvPr id="504" name="TextBox 15"/>
          <p:cNvSpPr txBox="1"/>
          <p:nvPr/>
        </p:nvSpPr>
        <p:spPr>
          <a:xfrm>
            <a:off x="1485344" y="3596104"/>
            <a:ext cx="3017522"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The Mechanism Here</a:t>
            </a:r>
          </a:p>
        </p:txBody>
      </p:sp>
      <p:sp>
        <p:nvSpPr>
          <p:cNvPr id="505" name="Straight Connector 16"/>
          <p:cNvSpPr/>
          <p:nvPr/>
        </p:nvSpPr>
        <p:spPr>
          <a:xfrm>
            <a:off x="1507335" y="3537215"/>
            <a:ext cx="457201" cy="1"/>
          </a:xfrm>
          <a:prstGeom prst="line">
            <a:avLst/>
          </a:prstGeom>
          <a:ln w="57150">
            <a:solidFill>
              <a:schemeClr val="accent2"/>
            </a:solidFill>
            <a:miter/>
          </a:ln>
        </p:spPr>
        <p:txBody>
          <a:bodyPr lIns="45719" rIns="45719"/>
          <a:lstStyle/>
          <a:p>
            <a:endParaRPr/>
          </a:p>
        </p:txBody>
      </p:sp>
      <p:sp>
        <p:nvSpPr>
          <p:cNvPr id="506" name="Rectangle 17"/>
          <p:cNvSpPr txBox="1"/>
          <p:nvPr/>
        </p:nvSpPr>
        <p:spPr>
          <a:xfrm>
            <a:off x="1471994" y="4582157"/>
            <a:ext cx="410016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a:t>
            </a:r>
          </a:p>
        </p:txBody>
      </p:sp>
      <p:pic>
        <p:nvPicPr>
          <p:cNvPr id="507" name="Picture Placeholder 4" descr="Picture Placeholder 4"/>
          <p:cNvPicPr>
            <a:picLocks noGrp="1" noChangeAspect="1"/>
          </p:cNvPicPr>
          <p:nvPr>
            <p:ph type="pic" sz="quarter" idx="21"/>
          </p:nvPr>
        </p:nvPicPr>
        <p:blipFill>
          <a:blip r:embed="rId2"/>
          <a:srcRect t="4315" b="4315"/>
          <a:stretch>
            <a:fillRect/>
          </a:stretch>
        </p:blipFill>
        <p:spPr>
          <a:prstGeom prst="rect">
            <a:avLst/>
          </a:prstGeom>
        </p:spPr>
      </p:pic>
      <p:pic>
        <p:nvPicPr>
          <p:cNvPr id="508" name="Picture Placeholder 6" descr="Picture Placeholder 6"/>
          <p:cNvPicPr>
            <a:picLocks noGrp="1" noChangeAspect="1"/>
          </p:cNvPicPr>
          <p:nvPr>
            <p:ph type="pic" sz="quarter" idx="22"/>
          </p:nvPr>
        </p:nvPicPr>
        <p:blipFill>
          <a:blip r:embed="rId2"/>
          <a:srcRect t="4315" b="4315"/>
          <a:stretch>
            <a:fillRect/>
          </a:stretch>
        </p:blipFill>
        <p:spPr>
          <a:prstGeom prst="rect">
            <a:avLst/>
          </a:prstGeom>
        </p:spPr>
      </p:pic>
      <p:sp>
        <p:nvSpPr>
          <p:cNvPr id="2" name="Segnaposto numero diapositiva 1">
            <a:extLst>
              <a:ext uri="{FF2B5EF4-FFF2-40B4-BE49-F238E27FC236}">
                <a16:creationId xmlns:a16="http://schemas.microsoft.com/office/drawing/2014/main" id="{DED66817-334C-514D-A9F3-C078BE0E6A5E}"/>
              </a:ext>
            </a:extLst>
          </p:cNvPr>
          <p:cNvSpPr>
            <a:spLocks noGrp="1"/>
          </p:cNvSpPr>
          <p:nvPr>
            <p:ph type="sldNum" sz="quarter" idx="2"/>
          </p:nvPr>
        </p:nvSpPr>
        <p:spPr/>
        <p:txBody>
          <a:bodyPr/>
          <a:lstStyle/>
          <a:p>
            <a:fld id="{86CB4B4D-7CA3-9044-876B-883B54F8677D}" type="slidenum">
              <a:rPr lang="it-IT" smtClean="0"/>
              <a:t>29</a:t>
            </a:fld>
            <a:endParaRPr lang="it-IT"/>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Freeform: Shape 2"/>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11"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512"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513" name="Rectangle 8"/>
          <p:cNvSpPr txBox="1"/>
          <p:nvPr/>
        </p:nvSpPr>
        <p:spPr>
          <a:xfrm>
            <a:off x="6029424" y="1641806"/>
            <a:ext cx="4127634"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Let’s Make Dream </a:t>
            </a:r>
            <a:r>
              <a:rPr>
                <a:solidFill>
                  <a:srgbClr val="FFFFFF"/>
                </a:solidFill>
              </a:rPr>
              <a:t>To Be Real With Us</a:t>
            </a:r>
          </a:p>
        </p:txBody>
      </p:sp>
      <p:sp>
        <p:nvSpPr>
          <p:cNvPr id="514" name="TextBox 10"/>
          <p:cNvSpPr txBox="1"/>
          <p:nvPr/>
        </p:nvSpPr>
        <p:spPr>
          <a:xfrm>
            <a:off x="6046587" y="1479705"/>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15" name="Google Shape;451;p21"/>
          <p:cNvSpPr txBox="1"/>
          <p:nvPr/>
        </p:nvSpPr>
        <p:spPr>
          <a:xfrm>
            <a:off x="6789425" y="3284799"/>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18" name="Google Shape;452;p21"/>
          <p:cNvGrpSpPr/>
          <p:nvPr/>
        </p:nvGrpSpPr>
        <p:grpSpPr>
          <a:xfrm>
            <a:off x="6096000" y="3363509"/>
            <a:ext cx="457200" cy="457201"/>
            <a:chOff x="0" y="0"/>
            <a:chExt cx="457200" cy="457200"/>
          </a:xfrm>
        </p:grpSpPr>
        <p:sp>
          <p:nvSpPr>
            <p:cNvPr id="516"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17" name="01"/>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01</a:t>
              </a:r>
            </a:p>
          </p:txBody>
        </p:sp>
      </p:grpSp>
      <p:sp>
        <p:nvSpPr>
          <p:cNvPr id="519" name="Google Shape;453;p21"/>
          <p:cNvSpPr txBox="1"/>
          <p:nvPr/>
        </p:nvSpPr>
        <p:spPr>
          <a:xfrm>
            <a:off x="6789425" y="4203956"/>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22" name="Google Shape;454;p21"/>
          <p:cNvGrpSpPr/>
          <p:nvPr/>
        </p:nvGrpSpPr>
        <p:grpSpPr>
          <a:xfrm>
            <a:off x="6096000" y="4282669"/>
            <a:ext cx="457200" cy="457201"/>
            <a:chOff x="0" y="0"/>
            <a:chExt cx="457200" cy="457200"/>
          </a:xfrm>
        </p:grpSpPr>
        <p:sp>
          <p:nvSpPr>
            <p:cNvPr id="520"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21" name="02"/>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02</a:t>
              </a:r>
            </a:p>
          </p:txBody>
        </p:sp>
      </p:grpSp>
      <p:sp>
        <p:nvSpPr>
          <p:cNvPr id="523" name="Google Shape;455;p21"/>
          <p:cNvSpPr txBox="1"/>
          <p:nvPr/>
        </p:nvSpPr>
        <p:spPr>
          <a:xfrm>
            <a:off x="6789425" y="5123114"/>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26" name="Google Shape;456;p21"/>
          <p:cNvGrpSpPr/>
          <p:nvPr/>
        </p:nvGrpSpPr>
        <p:grpSpPr>
          <a:xfrm>
            <a:off x="6096000" y="5201832"/>
            <a:ext cx="457200" cy="457201"/>
            <a:chOff x="0" y="0"/>
            <a:chExt cx="457200" cy="457200"/>
          </a:xfrm>
        </p:grpSpPr>
        <p:sp>
          <p:nvSpPr>
            <p:cNvPr id="524"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25" name="03"/>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03</a:t>
              </a:r>
            </a:p>
          </p:txBody>
        </p:sp>
      </p:grpSp>
      <p:pic>
        <p:nvPicPr>
          <p:cNvPr id="527" name="Picture Placeholder 3" descr="Picture Placeholder 3"/>
          <p:cNvPicPr>
            <a:picLocks noGrp="1" noChangeAspect="1"/>
          </p:cNvPicPr>
          <p:nvPr>
            <p:ph type="pic" sz="quarter" idx="21"/>
          </p:nvPr>
        </p:nvPicPr>
        <p:blipFill>
          <a:blip r:embed="rId2"/>
          <a:srcRect l="10360" r="10360"/>
          <a:stretch>
            <a:fillRect/>
          </a:stretch>
        </p:blipFill>
        <p:spPr>
          <a:prstGeom prst="rect">
            <a:avLst/>
          </a:prstGeom>
        </p:spPr>
      </p:pic>
      <p:sp>
        <p:nvSpPr>
          <p:cNvPr id="2" name="Segnaposto numero diapositiva 1">
            <a:extLst>
              <a:ext uri="{FF2B5EF4-FFF2-40B4-BE49-F238E27FC236}">
                <a16:creationId xmlns:a16="http://schemas.microsoft.com/office/drawing/2014/main" id="{C8B323D8-EB58-F741-8F0C-F499F776A852}"/>
              </a:ext>
            </a:extLst>
          </p:cNvPr>
          <p:cNvSpPr>
            <a:spLocks noGrp="1"/>
          </p:cNvSpPr>
          <p:nvPr>
            <p:ph type="sldNum" sz="quarter" idx="2"/>
          </p:nvPr>
        </p:nvSpPr>
        <p:spPr/>
        <p:txBody>
          <a:bodyPr/>
          <a:lstStyle/>
          <a:p>
            <a:fld id="{86CB4B4D-7CA3-9044-876B-883B54F8677D}" type="slidenum">
              <a:rPr lang="it-IT" smtClean="0"/>
              <a:t>30</a:t>
            </a:fld>
            <a:endParaRPr lang="it-IT"/>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530" name="Freeform: Shape 4"/>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531" name="Freeform: Shape 6"/>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32" name="Rectangle 8"/>
          <p:cNvSpPr txBox="1"/>
          <p:nvPr/>
        </p:nvSpPr>
        <p:spPr>
          <a:xfrm>
            <a:off x="1497328" y="1722016"/>
            <a:ext cx="3798973" cy="172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The Company </a:t>
            </a:r>
            <a:r>
              <a:rPr>
                <a:solidFill>
                  <a:srgbClr val="FFFFFF"/>
                </a:solidFill>
              </a:rPr>
              <a:t>Best Services Here</a:t>
            </a:r>
          </a:p>
        </p:txBody>
      </p:sp>
      <p:sp>
        <p:nvSpPr>
          <p:cNvPr id="533" name="TextBox 10"/>
          <p:cNvSpPr txBox="1"/>
          <p:nvPr/>
        </p:nvSpPr>
        <p:spPr>
          <a:xfrm>
            <a:off x="1514490" y="1559914"/>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34" name="Rectangle 14"/>
          <p:cNvSpPr txBox="1"/>
          <p:nvPr/>
        </p:nvSpPr>
        <p:spPr>
          <a:xfrm>
            <a:off x="1483177" y="3480646"/>
            <a:ext cx="4069798"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a:t>
            </a:r>
          </a:p>
        </p:txBody>
      </p:sp>
      <p:sp>
        <p:nvSpPr>
          <p:cNvPr id="535" name="Rectangle 16"/>
          <p:cNvSpPr txBox="1"/>
          <p:nvPr/>
        </p:nvSpPr>
        <p:spPr>
          <a:xfrm>
            <a:off x="1483177" y="4534342"/>
            <a:ext cx="4069798"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a:t>
            </a:r>
          </a:p>
        </p:txBody>
      </p:sp>
      <p:sp>
        <p:nvSpPr>
          <p:cNvPr id="536" name="Rectangle 17"/>
          <p:cNvSpPr txBox="1"/>
          <p:nvPr/>
        </p:nvSpPr>
        <p:spPr>
          <a:xfrm>
            <a:off x="8224699" y="2428869"/>
            <a:ext cx="3360107"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 cing elit. Proin sed libero in magna ultrices gravi</a:t>
            </a:r>
          </a:p>
        </p:txBody>
      </p:sp>
      <p:sp>
        <p:nvSpPr>
          <p:cNvPr id="537" name="TextBox 18"/>
          <p:cNvSpPr txBox="1"/>
          <p:nvPr/>
        </p:nvSpPr>
        <p:spPr>
          <a:xfrm>
            <a:off x="8214140" y="2142926"/>
            <a:ext cx="228600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Company Services</a:t>
            </a:r>
          </a:p>
        </p:txBody>
      </p:sp>
      <p:sp>
        <p:nvSpPr>
          <p:cNvPr id="538" name="Straight Connector 19"/>
          <p:cNvSpPr/>
          <p:nvPr/>
        </p:nvSpPr>
        <p:spPr>
          <a:xfrm>
            <a:off x="8252173" y="2100079"/>
            <a:ext cx="457201" cy="1"/>
          </a:xfrm>
          <a:prstGeom prst="line">
            <a:avLst/>
          </a:prstGeom>
          <a:ln w="57150">
            <a:solidFill>
              <a:schemeClr val="accent2"/>
            </a:solidFill>
            <a:miter/>
          </a:ln>
        </p:spPr>
        <p:txBody>
          <a:bodyPr lIns="45719" rIns="45719"/>
          <a:lstStyle/>
          <a:p>
            <a:endParaRPr/>
          </a:p>
        </p:txBody>
      </p:sp>
      <p:sp>
        <p:nvSpPr>
          <p:cNvPr id="539" name="Rectangle 22"/>
          <p:cNvSpPr txBox="1"/>
          <p:nvPr/>
        </p:nvSpPr>
        <p:spPr>
          <a:xfrm>
            <a:off x="8224699" y="5095368"/>
            <a:ext cx="3360107"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 cing elit. Proin sed libero in magna ultrices gravi</a:t>
            </a:r>
          </a:p>
        </p:txBody>
      </p:sp>
      <p:sp>
        <p:nvSpPr>
          <p:cNvPr id="540" name="TextBox 23"/>
          <p:cNvSpPr txBox="1"/>
          <p:nvPr/>
        </p:nvSpPr>
        <p:spPr>
          <a:xfrm>
            <a:off x="8214140" y="4809425"/>
            <a:ext cx="228600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lvl1pPr>
          </a:lstStyle>
          <a:p>
            <a:r>
              <a:t>Company Services</a:t>
            </a:r>
          </a:p>
        </p:txBody>
      </p:sp>
      <p:sp>
        <p:nvSpPr>
          <p:cNvPr id="541" name="Straight Connector 24"/>
          <p:cNvSpPr/>
          <p:nvPr/>
        </p:nvSpPr>
        <p:spPr>
          <a:xfrm>
            <a:off x="8252173" y="4766578"/>
            <a:ext cx="457201" cy="1"/>
          </a:xfrm>
          <a:prstGeom prst="line">
            <a:avLst/>
          </a:prstGeom>
          <a:ln w="57150">
            <a:solidFill>
              <a:schemeClr val="accent2"/>
            </a:solidFill>
            <a:miter/>
          </a:ln>
        </p:spPr>
        <p:txBody>
          <a:bodyPr lIns="45719" rIns="45719"/>
          <a:lstStyle/>
          <a:p>
            <a:endParaRPr/>
          </a:p>
        </p:txBody>
      </p:sp>
      <p:pic>
        <p:nvPicPr>
          <p:cNvPr id="542" name="Picture Placeholder 3" descr="Picture Placeholder 3"/>
          <p:cNvPicPr>
            <a:picLocks noGrp="1" noChangeAspect="1"/>
          </p:cNvPicPr>
          <p:nvPr>
            <p:ph type="pic" sz="quarter" idx="21"/>
          </p:nvPr>
        </p:nvPicPr>
        <p:blipFill>
          <a:blip r:embed="rId2"/>
          <a:srcRect t="1365" b="1365"/>
          <a:stretch>
            <a:fillRect/>
          </a:stretch>
        </p:blipFill>
        <p:spPr>
          <a:prstGeom prst="rect">
            <a:avLst/>
          </a:prstGeom>
        </p:spPr>
      </p:pic>
      <p:pic>
        <p:nvPicPr>
          <p:cNvPr id="543" name="Picture Placeholder 5" descr="Picture Placeholder 5"/>
          <p:cNvPicPr>
            <a:picLocks noGrp="1" noChangeAspect="1"/>
          </p:cNvPicPr>
          <p:nvPr>
            <p:ph type="pic" sz="quarter" idx="22"/>
          </p:nvPr>
        </p:nvPicPr>
        <p:blipFill>
          <a:blip r:embed="rId2"/>
          <a:srcRect t="1365" b="1365"/>
          <a:stretch>
            <a:fillRect/>
          </a:stretch>
        </p:blipFill>
        <p:spPr>
          <a:prstGeom prst="rect">
            <a:avLst/>
          </a:prstGeom>
        </p:spPr>
      </p:pic>
      <p:sp>
        <p:nvSpPr>
          <p:cNvPr id="2" name="Segnaposto numero diapositiva 1">
            <a:extLst>
              <a:ext uri="{FF2B5EF4-FFF2-40B4-BE49-F238E27FC236}">
                <a16:creationId xmlns:a16="http://schemas.microsoft.com/office/drawing/2014/main" id="{D544A2AA-5959-8D4E-AE78-A53CFBF0507E}"/>
              </a:ext>
            </a:extLst>
          </p:cNvPr>
          <p:cNvSpPr>
            <a:spLocks noGrp="1"/>
          </p:cNvSpPr>
          <p:nvPr>
            <p:ph type="sldNum" sz="quarter" idx="2"/>
          </p:nvPr>
        </p:nvSpPr>
        <p:spPr/>
        <p:txBody>
          <a:bodyPr/>
          <a:lstStyle/>
          <a:p>
            <a:fld id="{86CB4B4D-7CA3-9044-876B-883B54F8677D}" type="slidenum">
              <a:rPr lang="it-IT" smtClean="0"/>
              <a:t>31</a:t>
            </a:fld>
            <a:endParaRPr lang="it-IT"/>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46" name="Freeform: Shape 3"/>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547" name="Freeform: Shape 4"/>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548" name="Rectangle 6"/>
          <p:cNvSpPr txBox="1"/>
          <p:nvPr/>
        </p:nvSpPr>
        <p:spPr>
          <a:xfrm>
            <a:off x="6471485" y="1481387"/>
            <a:ext cx="3798973" cy="172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2020 Trends </a:t>
            </a:r>
            <a:r>
              <a:rPr>
                <a:solidFill>
                  <a:srgbClr val="FFFFFF"/>
                </a:solidFill>
              </a:rPr>
              <a:t>Business Program</a:t>
            </a:r>
          </a:p>
        </p:txBody>
      </p:sp>
      <p:sp>
        <p:nvSpPr>
          <p:cNvPr id="549" name="TextBox 8"/>
          <p:cNvSpPr txBox="1"/>
          <p:nvPr/>
        </p:nvSpPr>
        <p:spPr>
          <a:xfrm>
            <a:off x="6488646" y="1319284"/>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50" name="Rectangle 12"/>
          <p:cNvSpPr txBox="1"/>
          <p:nvPr/>
        </p:nvSpPr>
        <p:spPr>
          <a:xfrm>
            <a:off x="6539638" y="4090592"/>
            <a:ext cx="4114727"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a:r>
          </a:p>
        </p:txBody>
      </p:sp>
      <p:sp>
        <p:nvSpPr>
          <p:cNvPr id="551" name="Rectangle 14"/>
          <p:cNvSpPr txBox="1"/>
          <p:nvPr/>
        </p:nvSpPr>
        <p:spPr>
          <a:xfrm>
            <a:off x="6515727" y="4774662"/>
            <a:ext cx="4114727"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a:t>
            </a:r>
          </a:p>
        </p:txBody>
      </p:sp>
      <p:sp>
        <p:nvSpPr>
          <p:cNvPr id="552" name="Rectangle 15"/>
          <p:cNvSpPr txBox="1"/>
          <p:nvPr/>
        </p:nvSpPr>
        <p:spPr>
          <a:xfrm>
            <a:off x="6536376" y="3083573"/>
            <a:ext cx="2298863"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p:txBody>
      </p:sp>
      <p:sp>
        <p:nvSpPr>
          <p:cNvPr id="553" name="Freeform: Shape 37"/>
          <p:cNvSpPr/>
          <p:nvPr/>
        </p:nvSpPr>
        <p:spPr>
          <a:xfrm>
            <a:off x="823410" y="964987"/>
            <a:ext cx="2359305" cy="233347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554" name="TextBox 22"/>
          <p:cNvSpPr txBox="1"/>
          <p:nvPr/>
        </p:nvSpPr>
        <p:spPr>
          <a:xfrm>
            <a:off x="1118480" y="1902769"/>
            <a:ext cx="1769164"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lvl1pPr>
          </a:lstStyle>
          <a:p>
            <a:r>
              <a:t>Startup Business</a:t>
            </a:r>
          </a:p>
        </p:txBody>
      </p:sp>
      <p:sp>
        <p:nvSpPr>
          <p:cNvPr id="555" name="Rectangle 23"/>
          <p:cNvSpPr txBox="1"/>
          <p:nvPr/>
        </p:nvSpPr>
        <p:spPr>
          <a:xfrm>
            <a:off x="869129" y="2193197"/>
            <a:ext cx="2267866"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200"/>
            </a:lvl1pPr>
          </a:lstStyle>
          <a:p>
            <a:r>
              <a:t>Lorem ipsum dolor sit amet, consectetur adipiscing</a:t>
            </a:r>
          </a:p>
        </p:txBody>
      </p:sp>
      <p:sp>
        <p:nvSpPr>
          <p:cNvPr id="556" name="Freeform 397"/>
          <p:cNvSpPr/>
          <p:nvPr/>
        </p:nvSpPr>
        <p:spPr>
          <a:xfrm>
            <a:off x="1921905" y="1520178"/>
            <a:ext cx="162314" cy="283161"/>
          </a:xfrm>
          <a:custGeom>
            <a:avLst/>
            <a:gdLst/>
            <a:ahLst/>
            <a:cxnLst>
              <a:cxn ang="0">
                <a:pos x="wd2" y="hd2"/>
              </a:cxn>
              <a:cxn ang="5400000">
                <a:pos x="wd2" y="hd2"/>
              </a:cxn>
              <a:cxn ang="10800000">
                <a:pos x="wd2" y="hd2"/>
              </a:cxn>
              <a:cxn ang="16200000">
                <a:pos x="wd2" y="hd2"/>
              </a:cxn>
            </a:cxnLst>
            <a:rect l="0" t="0" r="r" b="b"/>
            <a:pathLst>
              <a:path w="21600" h="21600" extrusionOk="0">
                <a:moveTo>
                  <a:pt x="10800" y="6120"/>
                </a:moveTo>
                <a:lnTo>
                  <a:pt x="10339" y="6133"/>
                </a:lnTo>
                <a:lnTo>
                  <a:pt x="9889" y="6197"/>
                </a:lnTo>
                <a:lnTo>
                  <a:pt x="9484" y="6288"/>
                </a:lnTo>
                <a:lnTo>
                  <a:pt x="9090" y="6410"/>
                </a:lnTo>
                <a:lnTo>
                  <a:pt x="8730" y="6565"/>
                </a:lnTo>
                <a:lnTo>
                  <a:pt x="8426" y="6746"/>
                </a:lnTo>
                <a:lnTo>
                  <a:pt x="8168" y="6953"/>
                </a:lnTo>
                <a:lnTo>
                  <a:pt x="7942" y="7178"/>
                </a:lnTo>
                <a:lnTo>
                  <a:pt x="7785" y="7417"/>
                </a:lnTo>
                <a:lnTo>
                  <a:pt x="7695" y="7669"/>
                </a:lnTo>
                <a:lnTo>
                  <a:pt x="7661" y="7940"/>
                </a:lnTo>
                <a:lnTo>
                  <a:pt x="7695" y="8211"/>
                </a:lnTo>
                <a:lnTo>
                  <a:pt x="7785" y="8470"/>
                </a:lnTo>
                <a:lnTo>
                  <a:pt x="7942" y="8708"/>
                </a:lnTo>
                <a:lnTo>
                  <a:pt x="8168" y="8934"/>
                </a:lnTo>
                <a:lnTo>
                  <a:pt x="8426" y="9134"/>
                </a:lnTo>
                <a:lnTo>
                  <a:pt x="8730" y="9315"/>
                </a:lnTo>
                <a:lnTo>
                  <a:pt x="9090" y="9470"/>
                </a:lnTo>
                <a:lnTo>
                  <a:pt x="9484" y="9593"/>
                </a:lnTo>
                <a:lnTo>
                  <a:pt x="9889" y="9683"/>
                </a:lnTo>
                <a:lnTo>
                  <a:pt x="10339" y="9741"/>
                </a:lnTo>
                <a:lnTo>
                  <a:pt x="10800" y="9767"/>
                </a:lnTo>
                <a:lnTo>
                  <a:pt x="11261" y="9741"/>
                </a:lnTo>
                <a:lnTo>
                  <a:pt x="11711" y="9683"/>
                </a:lnTo>
                <a:lnTo>
                  <a:pt x="12128" y="9593"/>
                </a:lnTo>
                <a:lnTo>
                  <a:pt x="12521" y="9470"/>
                </a:lnTo>
                <a:lnTo>
                  <a:pt x="12859" y="9315"/>
                </a:lnTo>
                <a:lnTo>
                  <a:pt x="13174" y="9134"/>
                </a:lnTo>
                <a:lnTo>
                  <a:pt x="13444" y="8934"/>
                </a:lnTo>
                <a:lnTo>
                  <a:pt x="13657" y="8708"/>
                </a:lnTo>
                <a:lnTo>
                  <a:pt x="13815" y="8470"/>
                </a:lnTo>
                <a:lnTo>
                  <a:pt x="13916" y="8211"/>
                </a:lnTo>
                <a:lnTo>
                  <a:pt x="13950" y="7940"/>
                </a:lnTo>
                <a:lnTo>
                  <a:pt x="13916" y="7669"/>
                </a:lnTo>
                <a:lnTo>
                  <a:pt x="13815" y="7417"/>
                </a:lnTo>
                <a:lnTo>
                  <a:pt x="13657" y="7178"/>
                </a:lnTo>
                <a:lnTo>
                  <a:pt x="13444" y="6953"/>
                </a:lnTo>
                <a:lnTo>
                  <a:pt x="13174" y="6746"/>
                </a:lnTo>
                <a:lnTo>
                  <a:pt x="12859" y="6565"/>
                </a:lnTo>
                <a:lnTo>
                  <a:pt x="12521" y="6410"/>
                </a:lnTo>
                <a:lnTo>
                  <a:pt x="12128" y="6288"/>
                </a:lnTo>
                <a:lnTo>
                  <a:pt x="11711" y="6197"/>
                </a:lnTo>
                <a:lnTo>
                  <a:pt x="11261" y="6133"/>
                </a:lnTo>
                <a:lnTo>
                  <a:pt x="10800" y="6120"/>
                </a:lnTo>
                <a:close/>
                <a:moveTo>
                  <a:pt x="10867" y="0"/>
                </a:moveTo>
                <a:lnTo>
                  <a:pt x="11092" y="13"/>
                </a:lnTo>
                <a:lnTo>
                  <a:pt x="11317" y="58"/>
                </a:lnTo>
                <a:lnTo>
                  <a:pt x="11509" y="123"/>
                </a:lnTo>
                <a:lnTo>
                  <a:pt x="11677" y="219"/>
                </a:lnTo>
                <a:lnTo>
                  <a:pt x="11925" y="394"/>
                </a:lnTo>
                <a:lnTo>
                  <a:pt x="12195" y="587"/>
                </a:lnTo>
                <a:lnTo>
                  <a:pt x="12487" y="807"/>
                </a:lnTo>
                <a:lnTo>
                  <a:pt x="12791" y="1059"/>
                </a:lnTo>
                <a:lnTo>
                  <a:pt x="13129" y="1330"/>
                </a:lnTo>
                <a:lnTo>
                  <a:pt x="13455" y="1633"/>
                </a:lnTo>
                <a:lnTo>
                  <a:pt x="13804" y="1950"/>
                </a:lnTo>
                <a:lnTo>
                  <a:pt x="14152" y="2298"/>
                </a:lnTo>
                <a:lnTo>
                  <a:pt x="14512" y="2679"/>
                </a:lnTo>
                <a:lnTo>
                  <a:pt x="14861" y="3073"/>
                </a:lnTo>
                <a:lnTo>
                  <a:pt x="15210" y="3499"/>
                </a:lnTo>
                <a:lnTo>
                  <a:pt x="15548" y="3951"/>
                </a:lnTo>
                <a:lnTo>
                  <a:pt x="15885" y="4422"/>
                </a:lnTo>
                <a:lnTo>
                  <a:pt x="16200" y="4926"/>
                </a:lnTo>
                <a:lnTo>
                  <a:pt x="16515" y="5448"/>
                </a:lnTo>
                <a:lnTo>
                  <a:pt x="16796" y="6004"/>
                </a:lnTo>
                <a:lnTo>
                  <a:pt x="17055" y="6578"/>
                </a:lnTo>
                <a:lnTo>
                  <a:pt x="17303" y="7185"/>
                </a:lnTo>
                <a:lnTo>
                  <a:pt x="17505" y="7805"/>
                </a:lnTo>
                <a:lnTo>
                  <a:pt x="17685" y="8457"/>
                </a:lnTo>
                <a:lnTo>
                  <a:pt x="17831" y="9134"/>
                </a:lnTo>
                <a:lnTo>
                  <a:pt x="17944" y="9838"/>
                </a:lnTo>
                <a:lnTo>
                  <a:pt x="18000" y="10568"/>
                </a:lnTo>
                <a:lnTo>
                  <a:pt x="18022" y="11316"/>
                </a:lnTo>
                <a:lnTo>
                  <a:pt x="18022" y="14060"/>
                </a:lnTo>
                <a:lnTo>
                  <a:pt x="18900" y="14402"/>
                </a:lnTo>
                <a:lnTo>
                  <a:pt x="19384" y="14609"/>
                </a:lnTo>
                <a:lnTo>
                  <a:pt x="19822" y="14854"/>
                </a:lnTo>
                <a:lnTo>
                  <a:pt x="20227" y="15106"/>
                </a:lnTo>
                <a:lnTo>
                  <a:pt x="20576" y="15383"/>
                </a:lnTo>
                <a:lnTo>
                  <a:pt x="20880" y="15680"/>
                </a:lnTo>
                <a:lnTo>
                  <a:pt x="21139" y="15990"/>
                </a:lnTo>
                <a:lnTo>
                  <a:pt x="21341" y="16307"/>
                </a:lnTo>
                <a:lnTo>
                  <a:pt x="21476" y="16642"/>
                </a:lnTo>
                <a:lnTo>
                  <a:pt x="21577" y="16984"/>
                </a:lnTo>
                <a:lnTo>
                  <a:pt x="21600" y="17346"/>
                </a:lnTo>
                <a:lnTo>
                  <a:pt x="21600" y="20619"/>
                </a:lnTo>
                <a:lnTo>
                  <a:pt x="21577" y="20735"/>
                </a:lnTo>
                <a:lnTo>
                  <a:pt x="21521" y="20838"/>
                </a:lnTo>
                <a:lnTo>
                  <a:pt x="21420" y="20929"/>
                </a:lnTo>
                <a:lnTo>
                  <a:pt x="21274" y="21019"/>
                </a:lnTo>
                <a:lnTo>
                  <a:pt x="21116" y="21084"/>
                </a:lnTo>
                <a:lnTo>
                  <a:pt x="20936" y="21122"/>
                </a:lnTo>
                <a:lnTo>
                  <a:pt x="20745" y="21142"/>
                </a:lnTo>
                <a:lnTo>
                  <a:pt x="20543" y="21135"/>
                </a:lnTo>
                <a:lnTo>
                  <a:pt x="20351" y="21109"/>
                </a:lnTo>
                <a:lnTo>
                  <a:pt x="20194" y="21051"/>
                </a:lnTo>
                <a:lnTo>
                  <a:pt x="17336" y="19960"/>
                </a:lnTo>
                <a:lnTo>
                  <a:pt x="16931" y="19812"/>
                </a:lnTo>
                <a:lnTo>
                  <a:pt x="16492" y="19696"/>
                </a:lnTo>
                <a:lnTo>
                  <a:pt x="16043" y="19612"/>
                </a:lnTo>
                <a:lnTo>
                  <a:pt x="15581" y="19541"/>
                </a:lnTo>
                <a:lnTo>
                  <a:pt x="15120" y="19502"/>
                </a:lnTo>
                <a:lnTo>
                  <a:pt x="14636" y="19489"/>
                </a:lnTo>
                <a:lnTo>
                  <a:pt x="12555" y="19489"/>
                </a:lnTo>
                <a:lnTo>
                  <a:pt x="12555" y="21077"/>
                </a:lnTo>
                <a:lnTo>
                  <a:pt x="12521" y="21219"/>
                </a:lnTo>
                <a:lnTo>
                  <a:pt x="12431" y="21342"/>
                </a:lnTo>
                <a:lnTo>
                  <a:pt x="12285" y="21445"/>
                </a:lnTo>
                <a:lnTo>
                  <a:pt x="12094" y="21529"/>
                </a:lnTo>
                <a:lnTo>
                  <a:pt x="11880" y="21581"/>
                </a:lnTo>
                <a:lnTo>
                  <a:pt x="11633" y="21600"/>
                </a:lnTo>
                <a:lnTo>
                  <a:pt x="9967" y="21600"/>
                </a:lnTo>
                <a:lnTo>
                  <a:pt x="9720" y="21581"/>
                </a:lnTo>
                <a:lnTo>
                  <a:pt x="9506" y="21529"/>
                </a:lnTo>
                <a:lnTo>
                  <a:pt x="9315" y="21445"/>
                </a:lnTo>
                <a:lnTo>
                  <a:pt x="9169" y="21342"/>
                </a:lnTo>
                <a:lnTo>
                  <a:pt x="9079" y="21219"/>
                </a:lnTo>
                <a:lnTo>
                  <a:pt x="9056" y="21077"/>
                </a:lnTo>
                <a:lnTo>
                  <a:pt x="9056" y="19489"/>
                </a:lnTo>
                <a:lnTo>
                  <a:pt x="6964" y="19489"/>
                </a:lnTo>
                <a:lnTo>
                  <a:pt x="6390" y="19508"/>
                </a:lnTo>
                <a:lnTo>
                  <a:pt x="5827" y="19560"/>
                </a:lnTo>
                <a:lnTo>
                  <a:pt x="5276" y="19657"/>
                </a:lnTo>
                <a:lnTo>
                  <a:pt x="4759" y="19792"/>
                </a:lnTo>
                <a:lnTo>
                  <a:pt x="4264" y="19960"/>
                </a:lnTo>
                <a:lnTo>
                  <a:pt x="1417" y="21051"/>
                </a:lnTo>
                <a:lnTo>
                  <a:pt x="1237" y="21109"/>
                </a:lnTo>
                <a:lnTo>
                  <a:pt x="1057" y="21135"/>
                </a:lnTo>
                <a:lnTo>
                  <a:pt x="866" y="21142"/>
                </a:lnTo>
                <a:lnTo>
                  <a:pt x="664" y="21122"/>
                </a:lnTo>
                <a:lnTo>
                  <a:pt x="484" y="21084"/>
                </a:lnTo>
                <a:lnTo>
                  <a:pt x="315" y="21019"/>
                </a:lnTo>
                <a:lnTo>
                  <a:pt x="191" y="20929"/>
                </a:lnTo>
                <a:lnTo>
                  <a:pt x="79" y="20838"/>
                </a:lnTo>
                <a:lnTo>
                  <a:pt x="22" y="20735"/>
                </a:lnTo>
                <a:lnTo>
                  <a:pt x="0" y="20619"/>
                </a:lnTo>
                <a:lnTo>
                  <a:pt x="0" y="17346"/>
                </a:lnTo>
                <a:lnTo>
                  <a:pt x="34" y="16984"/>
                </a:lnTo>
                <a:lnTo>
                  <a:pt x="112" y="16642"/>
                </a:lnTo>
                <a:lnTo>
                  <a:pt x="259" y="16307"/>
                </a:lnTo>
                <a:lnTo>
                  <a:pt x="461" y="15990"/>
                </a:lnTo>
                <a:lnTo>
                  <a:pt x="720" y="15680"/>
                </a:lnTo>
                <a:lnTo>
                  <a:pt x="1012" y="15377"/>
                </a:lnTo>
                <a:lnTo>
                  <a:pt x="1372" y="15106"/>
                </a:lnTo>
                <a:lnTo>
                  <a:pt x="1777" y="14841"/>
                </a:lnTo>
                <a:lnTo>
                  <a:pt x="2216" y="14609"/>
                </a:lnTo>
                <a:lnTo>
                  <a:pt x="2700" y="14402"/>
                </a:lnTo>
                <a:lnTo>
                  <a:pt x="3589" y="14066"/>
                </a:lnTo>
                <a:lnTo>
                  <a:pt x="3589" y="11316"/>
                </a:lnTo>
                <a:lnTo>
                  <a:pt x="3600" y="10568"/>
                </a:lnTo>
                <a:lnTo>
                  <a:pt x="3668" y="9832"/>
                </a:lnTo>
                <a:lnTo>
                  <a:pt x="3780" y="9134"/>
                </a:lnTo>
                <a:lnTo>
                  <a:pt x="3926" y="8457"/>
                </a:lnTo>
                <a:lnTo>
                  <a:pt x="4106" y="7805"/>
                </a:lnTo>
                <a:lnTo>
                  <a:pt x="4320" y="7178"/>
                </a:lnTo>
                <a:lnTo>
                  <a:pt x="4567" y="6572"/>
                </a:lnTo>
                <a:lnTo>
                  <a:pt x="4826" y="5997"/>
                </a:lnTo>
                <a:lnTo>
                  <a:pt x="5119" y="5442"/>
                </a:lnTo>
                <a:lnTo>
                  <a:pt x="5434" y="4926"/>
                </a:lnTo>
                <a:lnTo>
                  <a:pt x="5760" y="4422"/>
                </a:lnTo>
                <a:lnTo>
                  <a:pt x="6097" y="3944"/>
                </a:lnTo>
                <a:lnTo>
                  <a:pt x="6446" y="3492"/>
                </a:lnTo>
                <a:lnTo>
                  <a:pt x="6806" y="3066"/>
                </a:lnTo>
                <a:lnTo>
                  <a:pt x="7155" y="2673"/>
                </a:lnTo>
                <a:lnTo>
                  <a:pt x="7526" y="2292"/>
                </a:lnTo>
                <a:lnTo>
                  <a:pt x="7886" y="1943"/>
                </a:lnTo>
                <a:lnTo>
                  <a:pt x="8235" y="1620"/>
                </a:lnTo>
                <a:lnTo>
                  <a:pt x="8584" y="1323"/>
                </a:lnTo>
                <a:lnTo>
                  <a:pt x="8910" y="1052"/>
                </a:lnTo>
                <a:lnTo>
                  <a:pt x="9214" y="800"/>
                </a:lnTo>
                <a:lnTo>
                  <a:pt x="9517" y="581"/>
                </a:lnTo>
                <a:lnTo>
                  <a:pt x="9799" y="381"/>
                </a:lnTo>
                <a:lnTo>
                  <a:pt x="10046" y="213"/>
                </a:lnTo>
                <a:lnTo>
                  <a:pt x="10215" y="123"/>
                </a:lnTo>
                <a:lnTo>
                  <a:pt x="10418" y="58"/>
                </a:lnTo>
                <a:lnTo>
                  <a:pt x="10631" y="13"/>
                </a:lnTo>
                <a:lnTo>
                  <a:pt x="10867" y="0"/>
                </a:lnTo>
                <a:close/>
              </a:path>
            </a:pathLst>
          </a:custGeom>
          <a:solidFill>
            <a:srgbClr val="FFFFFF"/>
          </a:solidFill>
          <a:ln w="12700">
            <a:miter lim="400000"/>
          </a:ln>
        </p:spPr>
        <p:txBody>
          <a:bodyPr lIns="45719" rIns="45719"/>
          <a:lstStyle/>
          <a:p>
            <a:endParaRPr/>
          </a:p>
        </p:txBody>
      </p:sp>
      <p:pic>
        <p:nvPicPr>
          <p:cNvPr id="557" name="Picture Placeholder 5" descr="Picture Placeholder 5"/>
          <p:cNvPicPr>
            <a:picLocks noGrp="1" noChangeAspect="1"/>
          </p:cNvPicPr>
          <p:nvPr>
            <p:ph type="pic" sz="quarter" idx="21"/>
          </p:nvPr>
        </p:nvPicPr>
        <p:blipFill>
          <a:blip r:embed="rId2"/>
          <a:srcRect t="538" b="538"/>
          <a:stretch>
            <a:fillRect/>
          </a:stretch>
        </p:blipFill>
        <p:spPr>
          <a:prstGeom prst="rect">
            <a:avLst/>
          </a:prstGeom>
        </p:spPr>
      </p:pic>
      <p:pic>
        <p:nvPicPr>
          <p:cNvPr id="558" name="Picture Placeholder 7" descr="Picture Placeholder 7"/>
          <p:cNvPicPr>
            <a:picLocks noGrp="1" noChangeAspect="1"/>
          </p:cNvPicPr>
          <p:nvPr>
            <p:ph type="pic" sz="quarter" idx="22"/>
          </p:nvPr>
        </p:nvPicPr>
        <p:blipFill>
          <a:blip r:embed="rId2"/>
          <a:srcRect t="538" b="538"/>
          <a:stretch>
            <a:fillRect/>
          </a:stretch>
        </p:blipFill>
        <p:spPr>
          <a:prstGeom prst="rect">
            <a:avLst/>
          </a:prstGeom>
        </p:spPr>
      </p:pic>
      <p:pic>
        <p:nvPicPr>
          <p:cNvPr id="559" name="Picture Placeholder 9" descr="Picture Placeholder 9"/>
          <p:cNvPicPr>
            <a:picLocks noGrp="1" noChangeAspect="1"/>
          </p:cNvPicPr>
          <p:nvPr>
            <p:ph type="pic" sz="quarter" idx="23"/>
          </p:nvPr>
        </p:nvPicPr>
        <p:blipFill>
          <a:blip r:embed="rId2"/>
          <a:srcRect t="538" b="538"/>
          <a:stretch>
            <a:fillRect/>
          </a:stretch>
        </p:blipFill>
        <p:spPr>
          <a:prstGeom prst="rect">
            <a:avLst/>
          </a:prstGeom>
        </p:spPr>
      </p:pic>
      <p:sp>
        <p:nvSpPr>
          <p:cNvPr id="2" name="Segnaposto numero diapositiva 1">
            <a:extLst>
              <a:ext uri="{FF2B5EF4-FFF2-40B4-BE49-F238E27FC236}">
                <a16:creationId xmlns:a16="http://schemas.microsoft.com/office/drawing/2014/main" id="{A9428E27-630D-E84E-92BE-A4AAFF1F3F9F}"/>
              </a:ext>
            </a:extLst>
          </p:cNvPr>
          <p:cNvSpPr>
            <a:spLocks noGrp="1"/>
          </p:cNvSpPr>
          <p:nvPr>
            <p:ph type="sldNum" sz="quarter" idx="2"/>
          </p:nvPr>
        </p:nvSpPr>
        <p:spPr/>
        <p:txBody>
          <a:bodyPr/>
          <a:lstStyle/>
          <a:p>
            <a:fld id="{86CB4B4D-7CA3-9044-876B-883B54F8677D}" type="slidenum">
              <a:rPr lang="it-IT" smtClean="0"/>
              <a:t>32</a:t>
            </a:fld>
            <a:endParaRPr lang="it-IT"/>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62"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563"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564" name="Rectangle 7"/>
          <p:cNvSpPr txBox="1"/>
          <p:nvPr/>
        </p:nvSpPr>
        <p:spPr>
          <a:xfrm>
            <a:off x="6856494" y="2006911"/>
            <a:ext cx="3798973" cy="209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6600">
                <a:ln w="9525" cap="flat">
                  <a:solidFill>
                    <a:schemeClr val="accent1"/>
                  </a:solidFill>
                  <a:prstDash val="solid"/>
                  <a:round/>
                </a:ln>
                <a:noFill/>
                <a:latin typeface="Cabin Bold"/>
                <a:ea typeface="Cabin Bold"/>
                <a:cs typeface="Cabin Bold"/>
                <a:sym typeface="Cabin Bold"/>
              </a:defRPr>
            </a:pPr>
            <a:r>
              <a:t>It’s Time </a:t>
            </a:r>
            <a:r>
              <a:rPr>
                <a:solidFill>
                  <a:srgbClr val="FFFFFF"/>
                </a:solidFill>
              </a:rPr>
              <a:t>To Break</a:t>
            </a:r>
          </a:p>
        </p:txBody>
      </p:sp>
      <p:sp>
        <p:nvSpPr>
          <p:cNvPr id="565" name="Rectangle 8"/>
          <p:cNvSpPr txBox="1"/>
          <p:nvPr/>
        </p:nvSpPr>
        <p:spPr>
          <a:xfrm>
            <a:off x="2650328" y="4726535"/>
            <a:ext cx="339995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 scing elit. Proin sed libero in magna ultrices gravi da sit ametat diam. Suspen disse place</a:t>
            </a:r>
          </a:p>
        </p:txBody>
      </p:sp>
      <p:sp>
        <p:nvSpPr>
          <p:cNvPr id="566" name="Rectangle 3"/>
          <p:cNvSpPr/>
          <p:nvPr/>
        </p:nvSpPr>
        <p:spPr>
          <a:xfrm>
            <a:off x="7985759" y="4297681"/>
            <a:ext cx="4206241" cy="4572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pic>
        <p:nvPicPr>
          <p:cNvPr id="567" name="Picture Placeholder 5" descr="Picture Placeholder 5"/>
          <p:cNvPicPr>
            <a:picLocks noGrp="1" noChangeAspect="1"/>
          </p:cNvPicPr>
          <p:nvPr>
            <p:ph type="pic" sz="quarter" idx="21"/>
          </p:nvPr>
        </p:nvPicPr>
        <p:blipFill>
          <a:blip r:embed="rId2"/>
          <a:srcRect t="24712" b="24712"/>
          <a:stretch>
            <a:fillRect/>
          </a:stretch>
        </p:blipFill>
        <p:spPr>
          <a:prstGeom prst="rect">
            <a:avLst/>
          </a:prstGeom>
        </p:spPr>
      </p:pic>
      <p:sp>
        <p:nvSpPr>
          <p:cNvPr id="2" name="Segnaposto numero diapositiva 1">
            <a:extLst>
              <a:ext uri="{FF2B5EF4-FFF2-40B4-BE49-F238E27FC236}">
                <a16:creationId xmlns:a16="http://schemas.microsoft.com/office/drawing/2014/main" id="{74410F9A-6488-4F4E-B9AD-E13C1C04DDA0}"/>
              </a:ext>
            </a:extLst>
          </p:cNvPr>
          <p:cNvSpPr>
            <a:spLocks noGrp="1"/>
          </p:cNvSpPr>
          <p:nvPr>
            <p:ph type="sldNum" sz="quarter" idx="2"/>
          </p:nvPr>
        </p:nvSpPr>
        <p:spPr/>
        <p:txBody>
          <a:bodyPr/>
          <a:lstStyle/>
          <a:p>
            <a:fld id="{86CB4B4D-7CA3-9044-876B-883B54F8677D}" type="slidenum">
              <a:rPr lang="it-IT" smtClean="0"/>
              <a:t>33</a:t>
            </a:fld>
            <a:endParaRPr lang="it-IT"/>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Freeform: Shape 22"/>
          <p:cNvSpPr/>
          <p:nvPr/>
        </p:nvSpPr>
        <p:spPr>
          <a:xfrm>
            <a:off x="1485899" y="4210050"/>
            <a:ext cx="3810002" cy="2647950"/>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570"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71" name="Freeform: Shape 2"/>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572" name="Freeform: Shape 4"/>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573" name="Rectangle 6"/>
          <p:cNvSpPr txBox="1"/>
          <p:nvPr/>
        </p:nvSpPr>
        <p:spPr>
          <a:xfrm>
            <a:off x="6045467" y="1625764"/>
            <a:ext cx="4159718"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Startup Business </a:t>
            </a:r>
            <a:r>
              <a:rPr>
                <a:solidFill>
                  <a:srgbClr val="FFFFFF"/>
                </a:solidFill>
              </a:rPr>
              <a:t>Bring The Happen</a:t>
            </a:r>
          </a:p>
        </p:txBody>
      </p:sp>
      <p:sp>
        <p:nvSpPr>
          <p:cNvPr id="574" name="TextBox 8"/>
          <p:cNvSpPr txBox="1"/>
          <p:nvPr/>
        </p:nvSpPr>
        <p:spPr>
          <a:xfrm>
            <a:off x="6062629" y="1463662"/>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75" name="Google Shape;451;p21"/>
          <p:cNvSpPr txBox="1"/>
          <p:nvPr/>
        </p:nvSpPr>
        <p:spPr>
          <a:xfrm>
            <a:off x="6789425" y="3316883"/>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78" name="Google Shape;452;p21"/>
          <p:cNvGrpSpPr/>
          <p:nvPr/>
        </p:nvGrpSpPr>
        <p:grpSpPr>
          <a:xfrm>
            <a:off x="6096000" y="3395593"/>
            <a:ext cx="457200" cy="457201"/>
            <a:chOff x="0" y="0"/>
            <a:chExt cx="457200" cy="457200"/>
          </a:xfrm>
        </p:grpSpPr>
        <p:sp>
          <p:nvSpPr>
            <p:cNvPr id="576"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77" name="01"/>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01</a:t>
              </a:r>
            </a:p>
          </p:txBody>
        </p:sp>
      </p:grpSp>
      <p:sp>
        <p:nvSpPr>
          <p:cNvPr id="579" name="Google Shape;453;p21"/>
          <p:cNvSpPr txBox="1"/>
          <p:nvPr/>
        </p:nvSpPr>
        <p:spPr>
          <a:xfrm>
            <a:off x="6789425" y="4236041"/>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82" name="Google Shape;454;p21"/>
          <p:cNvGrpSpPr/>
          <p:nvPr/>
        </p:nvGrpSpPr>
        <p:grpSpPr>
          <a:xfrm>
            <a:off x="6096000" y="4314754"/>
            <a:ext cx="457200" cy="457201"/>
            <a:chOff x="0" y="0"/>
            <a:chExt cx="457200" cy="457200"/>
          </a:xfrm>
        </p:grpSpPr>
        <p:sp>
          <p:nvSpPr>
            <p:cNvPr id="580"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81" name="02"/>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02</a:t>
              </a:r>
            </a:p>
          </p:txBody>
        </p:sp>
      </p:grpSp>
      <p:sp>
        <p:nvSpPr>
          <p:cNvPr id="583" name="Google Shape;455;p21"/>
          <p:cNvSpPr txBox="1"/>
          <p:nvPr/>
        </p:nvSpPr>
        <p:spPr>
          <a:xfrm>
            <a:off x="6789425" y="5155198"/>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586" name="Google Shape;456;p21"/>
          <p:cNvGrpSpPr/>
          <p:nvPr/>
        </p:nvGrpSpPr>
        <p:grpSpPr>
          <a:xfrm>
            <a:off x="6096000" y="5233916"/>
            <a:ext cx="457200" cy="457201"/>
            <a:chOff x="0" y="0"/>
            <a:chExt cx="457200" cy="457200"/>
          </a:xfrm>
        </p:grpSpPr>
        <p:sp>
          <p:nvSpPr>
            <p:cNvPr id="584"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585" name="03"/>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03</a:t>
              </a:r>
            </a:p>
          </p:txBody>
        </p:sp>
      </p:grpSp>
      <p:sp>
        <p:nvSpPr>
          <p:cNvPr id="587" name="TextBox 25"/>
          <p:cNvSpPr txBox="1"/>
          <p:nvPr/>
        </p:nvSpPr>
        <p:spPr>
          <a:xfrm>
            <a:off x="2235811" y="5282043"/>
            <a:ext cx="2482975"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b="1"/>
            </a:lvl1pPr>
          </a:lstStyle>
          <a:p>
            <a:r>
              <a:t>The Best Achievement</a:t>
            </a:r>
          </a:p>
        </p:txBody>
      </p:sp>
      <p:sp>
        <p:nvSpPr>
          <p:cNvPr id="588" name="Rectangle 26"/>
          <p:cNvSpPr txBox="1"/>
          <p:nvPr/>
        </p:nvSpPr>
        <p:spPr>
          <a:xfrm>
            <a:off x="1968538" y="5572471"/>
            <a:ext cx="3017522"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1200"/>
            </a:pPr>
            <a:r>
              <a:t>Lorem ipsum dolor sit amet, consectetur adipig elit. Proin sed libero in ma</a:t>
            </a:r>
          </a:p>
        </p:txBody>
      </p:sp>
      <p:sp>
        <p:nvSpPr>
          <p:cNvPr id="589" name="Freeform 616"/>
          <p:cNvSpPr/>
          <p:nvPr/>
        </p:nvSpPr>
        <p:spPr>
          <a:xfrm>
            <a:off x="3232618" y="4739511"/>
            <a:ext cx="316564" cy="313932"/>
          </a:xfrm>
          <a:custGeom>
            <a:avLst/>
            <a:gdLst/>
            <a:ahLst/>
            <a:cxnLst>
              <a:cxn ang="0">
                <a:pos x="wd2" y="hd2"/>
              </a:cxn>
              <a:cxn ang="5400000">
                <a:pos x="wd2" y="hd2"/>
              </a:cxn>
              <a:cxn ang="10800000">
                <a:pos x="wd2" y="hd2"/>
              </a:cxn>
              <a:cxn ang="16200000">
                <a:pos x="wd2" y="hd2"/>
              </a:cxn>
            </a:cxnLst>
            <a:rect l="0" t="0" r="r" b="b"/>
            <a:pathLst>
              <a:path w="21600" h="21600" extrusionOk="0">
                <a:moveTo>
                  <a:pt x="2391" y="2389"/>
                </a:moveTo>
                <a:lnTo>
                  <a:pt x="2391" y="10800"/>
                </a:lnTo>
                <a:lnTo>
                  <a:pt x="10800" y="10800"/>
                </a:lnTo>
                <a:lnTo>
                  <a:pt x="10800" y="19204"/>
                </a:lnTo>
                <a:lnTo>
                  <a:pt x="19216" y="19204"/>
                </a:lnTo>
                <a:lnTo>
                  <a:pt x="19216" y="10800"/>
                </a:lnTo>
                <a:lnTo>
                  <a:pt x="10800" y="10800"/>
                </a:lnTo>
                <a:lnTo>
                  <a:pt x="10800" y="2389"/>
                </a:lnTo>
                <a:lnTo>
                  <a:pt x="2391" y="2389"/>
                </a:lnTo>
                <a:close/>
                <a:moveTo>
                  <a:pt x="0" y="0"/>
                </a:moveTo>
                <a:lnTo>
                  <a:pt x="21600" y="0"/>
                </a:lnTo>
                <a:lnTo>
                  <a:pt x="21600" y="21600"/>
                </a:lnTo>
                <a:lnTo>
                  <a:pt x="0" y="21600"/>
                </a:lnTo>
                <a:lnTo>
                  <a:pt x="0" y="0"/>
                </a:lnTo>
                <a:close/>
              </a:path>
            </a:pathLst>
          </a:custGeom>
          <a:solidFill>
            <a:srgbClr val="FFFFFF"/>
          </a:solidFill>
          <a:ln w="12700">
            <a:miter lim="400000"/>
          </a:ln>
        </p:spPr>
        <p:txBody>
          <a:bodyPr lIns="45719" rIns="45719"/>
          <a:lstStyle/>
          <a:p>
            <a:endParaRPr/>
          </a:p>
        </p:txBody>
      </p:sp>
      <p:pic>
        <p:nvPicPr>
          <p:cNvPr id="590" name="Picture Placeholder 3" descr="Picture Placeholder 3"/>
          <p:cNvPicPr>
            <a:picLocks noGrp="1" noChangeAspect="1"/>
          </p:cNvPicPr>
          <p:nvPr>
            <p:ph type="pic" sz="quarter" idx="21"/>
          </p:nvPr>
        </p:nvPicPr>
        <p:blipFill>
          <a:blip r:embed="rId2"/>
          <a:srcRect t="6750" b="6750"/>
          <a:stretch>
            <a:fillRect/>
          </a:stretch>
        </p:blipFill>
        <p:spPr>
          <a:prstGeom prst="rect">
            <a:avLst/>
          </a:prstGeom>
        </p:spPr>
      </p:pic>
      <p:sp>
        <p:nvSpPr>
          <p:cNvPr id="2" name="Segnaposto numero diapositiva 1">
            <a:extLst>
              <a:ext uri="{FF2B5EF4-FFF2-40B4-BE49-F238E27FC236}">
                <a16:creationId xmlns:a16="http://schemas.microsoft.com/office/drawing/2014/main" id="{786EDD2B-F42C-F249-AB6E-7FE31CFE3237}"/>
              </a:ext>
            </a:extLst>
          </p:cNvPr>
          <p:cNvSpPr>
            <a:spLocks noGrp="1"/>
          </p:cNvSpPr>
          <p:nvPr>
            <p:ph type="sldNum" sz="quarter" idx="2"/>
          </p:nvPr>
        </p:nvSpPr>
        <p:spPr/>
        <p:txBody>
          <a:bodyPr/>
          <a:lstStyle/>
          <a:p>
            <a:fld id="{86CB4B4D-7CA3-9044-876B-883B54F8677D}" type="slidenum">
              <a:rPr lang="it-IT" smtClean="0"/>
              <a:t>34</a:t>
            </a:fld>
            <a:endParaRPr lang="it-IT"/>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Freeform: Shape 14"/>
          <p:cNvSpPr/>
          <p:nvPr/>
        </p:nvSpPr>
        <p:spPr>
          <a:xfrm>
            <a:off x="8839200" y="666750"/>
            <a:ext cx="3352800" cy="2578931"/>
          </a:xfrm>
          <a:prstGeom prst="rect">
            <a:avLst/>
          </a:prstGeom>
          <a:gradFill>
            <a:gsLst>
              <a:gs pos="0">
                <a:schemeClr val="accent1"/>
              </a:gs>
              <a:gs pos="100000">
                <a:schemeClr val="accent2"/>
              </a:gs>
            </a:gsLst>
            <a:lin ang="5400000"/>
          </a:gradFill>
          <a:ln w="12700">
            <a:miter lim="400000"/>
          </a:ln>
        </p:spPr>
        <p:txBody>
          <a:bodyPr lIns="45719" rIns="45719" anchor="ctr"/>
          <a:lstStyle/>
          <a:p>
            <a:pPr algn="ctr"/>
            <a:endParaRPr/>
          </a:p>
        </p:txBody>
      </p:sp>
      <p:sp>
        <p:nvSpPr>
          <p:cNvPr id="593"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594"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595"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596" name="Rectangle 8"/>
          <p:cNvSpPr txBox="1"/>
          <p:nvPr/>
        </p:nvSpPr>
        <p:spPr>
          <a:xfrm>
            <a:off x="1479477" y="1673891"/>
            <a:ext cx="4159718"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See Our Latest </a:t>
            </a:r>
            <a:r>
              <a:rPr>
                <a:solidFill>
                  <a:srgbClr val="FFFFFF"/>
                </a:solidFill>
              </a:rPr>
              <a:t>Portfolio Here</a:t>
            </a:r>
          </a:p>
        </p:txBody>
      </p:sp>
      <p:sp>
        <p:nvSpPr>
          <p:cNvPr id="597" name="TextBox 9"/>
          <p:cNvSpPr txBox="1"/>
          <p:nvPr/>
        </p:nvSpPr>
        <p:spPr>
          <a:xfrm>
            <a:off x="1496641" y="1511789"/>
            <a:ext cx="1261961"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598" name="Google Shape;44;p4"/>
          <p:cNvSpPr txBox="1"/>
          <p:nvPr/>
        </p:nvSpPr>
        <p:spPr>
          <a:xfrm>
            <a:off x="1473471" y="3405556"/>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599" name="Google Shape;85;p6"/>
          <p:cNvSpPr txBox="1"/>
          <p:nvPr/>
        </p:nvSpPr>
        <p:spPr>
          <a:xfrm>
            <a:off x="1468899" y="3075689"/>
            <a:ext cx="2093660"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00" name="Google Shape;44;p4"/>
          <p:cNvSpPr txBox="1"/>
          <p:nvPr/>
        </p:nvSpPr>
        <p:spPr>
          <a:xfrm>
            <a:off x="4068909" y="3405556"/>
            <a:ext cx="2093660"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01" name="Google Shape;85;p6"/>
          <p:cNvSpPr txBox="1"/>
          <p:nvPr/>
        </p:nvSpPr>
        <p:spPr>
          <a:xfrm>
            <a:off x="4064336" y="3075689"/>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02" name="Google Shape;44;p4"/>
          <p:cNvSpPr txBox="1"/>
          <p:nvPr/>
        </p:nvSpPr>
        <p:spPr>
          <a:xfrm>
            <a:off x="1473471" y="4839253"/>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03" name="Google Shape;85;p6"/>
          <p:cNvSpPr txBox="1"/>
          <p:nvPr/>
        </p:nvSpPr>
        <p:spPr>
          <a:xfrm>
            <a:off x="1468899" y="4509387"/>
            <a:ext cx="1809259"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04" name="Google Shape;44;p4"/>
          <p:cNvSpPr txBox="1"/>
          <p:nvPr/>
        </p:nvSpPr>
        <p:spPr>
          <a:xfrm>
            <a:off x="4068909" y="4839253"/>
            <a:ext cx="2093660"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05" name="Google Shape;85;p6"/>
          <p:cNvSpPr txBox="1"/>
          <p:nvPr/>
        </p:nvSpPr>
        <p:spPr>
          <a:xfrm>
            <a:off x="4064336" y="4509387"/>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grpSp>
        <p:nvGrpSpPr>
          <p:cNvPr id="611" name="Group 44"/>
          <p:cNvGrpSpPr/>
          <p:nvPr/>
        </p:nvGrpSpPr>
        <p:grpSpPr>
          <a:xfrm>
            <a:off x="9154455" y="1266329"/>
            <a:ext cx="2719110" cy="1235993"/>
            <a:chOff x="0" y="0"/>
            <a:chExt cx="2719108" cy="1235993"/>
          </a:xfrm>
        </p:grpSpPr>
        <p:sp>
          <p:nvSpPr>
            <p:cNvPr id="606" name="TextBox 36"/>
            <p:cNvSpPr txBox="1"/>
            <p:nvPr/>
          </p:nvSpPr>
          <p:spPr>
            <a:xfrm>
              <a:off x="0" y="409624"/>
              <a:ext cx="1920241" cy="332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600" b="1"/>
              </a:lvl1pPr>
            </a:lstStyle>
            <a:p>
              <a:r>
                <a:t>Client Testimony</a:t>
              </a:r>
            </a:p>
          </p:txBody>
        </p:sp>
        <p:sp>
          <p:nvSpPr>
            <p:cNvPr id="607" name="Rectangle 37"/>
            <p:cNvSpPr txBox="1"/>
            <p:nvPr/>
          </p:nvSpPr>
          <p:spPr>
            <a:xfrm>
              <a:off x="18733" y="700053"/>
              <a:ext cx="2700376" cy="535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a:lnSpc>
                  <a:spcPct val="150000"/>
                </a:lnSpc>
                <a:defRPr sz="1200"/>
              </a:pPr>
              <a:r>
                <a:t>Lorem ipsum dolor sit amet, conse ctetur adipiscing elit. Proin sed liber</a:t>
              </a:r>
            </a:p>
          </p:txBody>
        </p:sp>
        <p:grpSp>
          <p:nvGrpSpPr>
            <p:cNvPr id="610" name="Group 526"/>
            <p:cNvGrpSpPr/>
            <p:nvPr/>
          </p:nvGrpSpPr>
          <p:grpSpPr>
            <a:xfrm>
              <a:off x="69265" y="-1"/>
              <a:ext cx="281269" cy="272552"/>
              <a:chOff x="0" y="0"/>
              <a:chExt cx="281268" cy="272550"/>
            </a:xfrm>
          </p:grpSpPr>
          <p:sp>
            <p:nvSpPr>
              <p:cNvPr id="608" name="Freeform 528"/>
              <p:cNvSpPr/>
              <p:nvPr/>
            </p:nvSpPr>
            <p:spPr>
              <a:xfrm>
                <a:off x="-1" y="23826"/>
                <a:ext cx="172598" cy="248725"/>
              </a:xfrm>
              <a:custGeom>
                <a:avLst/>
                <a:gdLst/>
                <a:ahLst/>
                <a:cxnLst>
                  <a:cxn ang="0">
                    <a:pos x="wd2" y="hd2"/>
                  </a:cxn>
                  <a:cxn ang="5400000">
                    <a:pos x="wd2" y="hd2"/>
                  </a:cxn>
                  <a:cxn ang="10800000">
                    <a:pos x="wd2" y="hd2"/>
                  </a:cxn>
                  <a:cxn ang="16200000">
                    <a:pos x="wd2" y="hd2"/>
                  </a:cxn>
                </a:cxnLst>
                <a:rect l="0" t="0" r="r" b="b"/>
                <a:pathLst>
                  <a:path w="21600" h="21600" extrusionOk="0">
                    <a:moveTo>
                      <a:pt x="10821" y="1717"/>
                    </a:moveTo>
                    <a:lnTo>
                      <a:pt x="10249" y="1739"/>
                    </a:lnTo>
                    <a:lnTo>
                      <a:pt x="9708" y="1796"/>
                    </a:lnTo>
                    <a:lnTo>
                      <a:pt x="9187" y="1905"/>
                    </a:lnTo>
                    <a:lnTo>
                      <a:pt x="8698" y="2049"/>
                    </a:lnTo>
                    <a:lnTo>
                      <a:pt x="8230" y="2229"/>
                    </a:lnTo>
                    <a:lnTo>
                      <a:pt x="7803" y="2446"/>
                    </a:lnTo>
                    <a:lnTo>
                      <a:pt x="7408" y="2684"/>
                    </a:lnTo>
                    <a:lnTo>
                      <a:pt x="7054" y="2958"/>
                    </a:lnTo>
                    <a:lnTo>
                      <a:pt x="6753" y="3254"/>
                    </a:lnTo>
                    <a:lnTo>
                      <a:pt x="6492" y="3578"/>
                    </a:lnTo>
                    <a:lnTo>
                      <a:pt x="6295" y="3917"/>
                    </a:lnTo>
                    <a:lnTo>
                      <a:pt x="6139" y="4278"/>
                    </a:lnTo>
                    <a:lnTo>
                      <a:pt x="6035" y="4661"/>
                    </a:lnTo>
                    <a:lnTo>
                      <a:pt x="6003" y="5050"/>
                    </a:lnTo>
                    <a:lnTo>
                      <a:pt x="6035" y="5447"/>
                    </a:lnTo>
                    <a:lnTo>
                      <a:pt x="6139" y="5822"/>
                    </a:lnTo>
                    <a:lnTo>
                      <a:pt x="6295" y="6190"/>
                    </a:lnTo>
                    <a:lnTo>
                      <a:pt x="6492" y="6529"/>
                    </a:lnTo>
                    <a:lnTo>
                      <a:pt x="6753" y="6861"/>
                    </a:lnTo>
                    <a:lnTo>
                      <a:pt x="7054" y="7157"/>
                    </a:lnTo>
                    <a:lnTo>
                      <a:pt x="7408" y="7424"/>
                    </a:lnTo>
                    <a:lnTo>
                      <a:pt x="7803" y="7669"/>
                    </a:lnTo>
                    <a:lnTo>
                      <a:pt x="8230" y="7885"/>
                    </a:lnTo>
                    <a:lnTo>
                      <a:pt x="8698" y="8059"/>
                    </a:lnTo>
                    <a:lnTo>
                      <a:pt x="9187" y="8203"/>
                    </a:lnTo>
                    <a:lnTo>
                      <a:pt x="9708" y="8311"/>
                    </a:lnTo>
                    <a:lnTo>
                      <a:pt x="10249" y="8376"/>
                    </a:lnTo>
                    <a:lnTo>
                      <a:pt x="10821" y="8398"/>
                    </a:lnTo>
                    <a:lnTo>
                      <a:pt x="11393" y="8376"/>
                    </a:lnTo>
                    <a:lnTo>
                      <a:pt x="11945" y="8311"/>
                    </a:lnTo>
                    <a:lnTo>
                      <a:pt x="12454" y="8203"/>
                    </a:lnTo>
                    <a:lnTo>
                      <a:pt x="12954" y="8059"/>
                    </a:lnTo>
                    <a:lnTo>
                      <a:pt x="13422" y="7885"/>
                    </a:lnTo>
                    <a:lnTo>
                      <a:pt x="13849" y="7669"/>
                    </a:lnTo>
                    <a:lnTo>
                      <a:pt x="14244" y="7424"/>
                    </a:lnTo>
                    <a:lnTo>
                      <a:pt x="14587" y="7157"/>
                    </a:lnTo>
                    <a:lnTo>
                      <a:pt x="14899" y="6861"/>
                    </a:lnTo>
                    <a:lnTo>
                      <a:pt x="15160" y="6529"/>
                    </a:lnTo>
                    <a:lnTo>
                      <a:pt x="15357" y="6190"/>
                    </a:lnTo>
                    <a:lnTo>
                      <a:pt x="15513" y="5822"/>
                    </a:lnTo>
                    <a:lnTo>
                      <a:pt x="15617" y="5447"/>
                    </a:lnTo>
                    <a:lnTo>
                      <a:pt x="15638" y="5050"/>
                    </a:lnTo>
                    <a:lnTo>
                      <a:pt x="15617" y="4661"/>
                    </a:lnTo>
                    <a:lnTo>
                      <a:pt x="15513" y="4278"/>
                    </a:lnTo>
                    <a:lnTo>
                      <a:pt x="15357" y="3917"/>
                    </a:lnTo>
                    <a:lnTo>
                      <a:pt x="15160" y="3578"/>
                    </a:lnTo>
                    <a:lnTo>
                      <a:pt x="14899" y="3254"/>
                    </a:lnTo>
                    <a:lnTo>
                      <a:pt x="14587" y="2958"/>
                    </a:lnTo>
                    <a:lnTo>
                      <a:pt x="14244" y="2684"/>
                    </a:lnTo>
                    <a:lnTo>
                      <a:pt x="13849" y="2446"/>
                    </a:lnTo>
                    <a:lnTo>
                      <a:pt x="13422" y="2229"/>
                    </a:lnTo>
                    <a:lnTo>
                      <a:pt x="12954" y="2049"/>
                    </a:lnTo>
                    <a:lnTo>
                      <a:pt x="12454" y="1905"/>
                    </a:lnTo>
                    <a:lnTo>
                      <a:pt x="11945" y="1796"/>
                    </a:lnTo>
                    <a:lnTo>
                      <a:pt x="11393" y="1739"/>
                    </a:lnTo>
                    <a:lnTo>
                      <a:pt x="10821" y="1717"/>
                    </a:lnTo>
                    <a:close/>
                    <a:moveTo>
                      <a:pt x="10821" y="0"/>
                    </a:moveTo>
                    <a:lnTo>
                      <a:pt x="11508" y="22"/>
                    </a:lnTo>
                    <a:lnTo>
                      <a:pt x="12173" y="87"/>
                    </a:lnTo>
                    <a:lnTo>
                      <a:pt x="12808" y="195"/>
                    </a:lnTo>
                    <a:lnTo>
                      <a:pt x="13432" y="332"/>
                    </a:lnTo>
                    <a:lnTo>
                      <a:pt x="14025" y="505"/>
                    </a:lnTo>
                    <a:lnTo>
                      <a:pt x="14587" y="714"/>
                    </a:lnTo>
                    <a:lnTo>
                      <a:pt x="15118" y="952"/>
                    </a:lnTo>
                    <a:lnTo>
                      <a:pt x="15617" y="1219"/>
                    </a:lnTo>
                    <a:lnTo>
                      <a:pt x="16075" y="1515"/>
                    </a:lnTo>
                    <a:lnTo>
                      <a:pt x="16502" y="1847"/>
                    </a:lnTo>
                    <a:lnTo>
                      <a:pt x="16887" y="2193"/>
                    </a:lnTo>
                    <a:lnTo>
                      <a:pt x="17230" y="2554"/>
                    </a:lnTo>
                    <a:lnTo>
                      <a:pt x="17511" y="2951"/>
                    </a:lnTo>
                    <a:lnTo>
                      <a:pt x="17771" y="3355"/>
                    </a:lnTo>
                    <a:lnTo>
                      <a:pt x="17958" y="3780"/>
                    </a:lnTo>
                    <a:lnTo>
                      <a:pt x="18094" y="4220"/>
                    </a:lnTo>
                    <a:lnTo>
                      <a:pt x="18187" y="4668"/>
                    </a:lnTo>
                    <a:lnTo>
                      <a:pt x="18218" y="5137"/>
                    </a:lnTo>
                    <a:lnTo>
                      <a:pt x="18187" y="5627"/>
                    </a:lnTo>
                    <a:lnTo>
                      <a:pt x="18083" y="6111"/>
                    </a:lnTo>
                    <a:lnTo>
                      <a:pt x="17927" y="6565"/>
                    </a:lnTo>
                    <a:lnTo>
                      <a:pt x="17709" y="7012"/>
                    </a:lnTo>
                    <a:lnTo>
                      <a:pt x="17438" y="7431"/>
                    </a:lnTo>
                    <a:lnTo>
                      <a:pt x="17116" y="7835"/>
                    </a:lnTo>
                    <a:lnTo>
                      <a:pt x="16741" y="8210"/>
                    </a:lnTo>
                    <a:lnTo>
                      <a:pt x="16325" y="8564"/>
                    </a:lnTo>
                    <a:lnTo>
                      <a:pt x="15846" y="8888"/>
                    </a:lnTo>
                    <a:lnTo>
                      <a:pt x="15347" y="9177"/>
                    </a:lnTo>
                    <a:lnTo>
                      <a:pt x="14806" y="9444"/>
                    </a:lnTo>
                    <a:lnTo>
                      <a:pt x="14234" y="9675"/>
                    </a:lnTo>
                    <a:lnTo>
                      <a:pt x="13630" y="9869"/>
                    </a:lnTo>
                    <a:lnTo>
                      <a:pt x="15867" y="9869"/>
                    </a:lnTo>
                    <a:lnTo>
                      <a:pt x="16356" y="9891"/>
                    </a:lnTo>
                    <a:lnTo>
                      <a:pt x="16824" y="9941"/>
                    </a:lnTo>
                    <a:lnTo>
                      <a:pt x="17292" y="10035"/>
                    </a:lnTo>
                    <a:lnTo>
                      <a:pt x="17729" y="10165"/>
                    </a:lnTo>
                    <a:lnTo>
                      <a:pt x="18146" y="10317"/>
                    </a:lnTo>
                    <a:lnTo>
                      <a:pt x="18541" y="10497"/>
                    </a:lnTo>
                    <a:lnTo>
                      <a:pt x="18905" y="10706"/>
                    </a:lnTo>
                    <a:lnTo>
                      <a:pt x="19228" y="10944"/>
                    </a:lnTo>
                    <a:lnTo>
                      <a:pt x="19519" y="11204"/>
                    </a:lnTo>
                    <a:lnTo>
                      <a:pt x="19769" y="11485"/>
                    </a:lnTo>
                    <a:lnTo>
                      <a:pt x="19977" y="11788"/>
                    </a:lnTo>
                    <a:lnTo>
                      <a:pt x="20133" y="12099"/>
                    </a:lnTo>
                    <a:lnTo>
                      <a:pt x="20237" y="12438"/>
                    </a:lnTo>
                    <a:lnTo>
                      <a:pt x="21569" y="18108"/>
                    </a:lnTo>
                    <a:lnTo>
                      <a:pt x="21600" y="18476"/>
                    </a:lnTo>
                    <a:lnTo>
                      <a:pt x="21558" y="18830"/>
                    </a:lnTo>
                    <a:lnTo>
                      <a:pt x="21475" y="19190"/>
                    </a:lnTo>
                    <a:lnTo>
                      <a:pt x="21329" y="19544"/>
                    </a:lnTo>
                    <a:lnTo>
                      <a:pt x="21132" y="19883"/>
                    </a:lnTo>
                    <a:lnTo>
                      <a:pt x="20882" y="20208"/>
                    </a:lnTo>
                    <a:lnTo>
                      <a:pt x="20570" y="20518"/>
                    </a:lnTo>
                    <a:lnTo>
                      <a:pt x="20258" y="20763"/>
                    </a:lnTo>
                    <a:lnTo>
                      <a:pt x="19904" y="20980"/>
                    </a:lnTo>
                    <a:lnTo>
                      <a:pt x="19519" y="21167"/>
                    </a:lnTo>
                    <a:lnTo>
                      <a:pt x="19113" y="21319"/>
                    </a:lnTo>
                    <a:lnTo>
                      <a:pt x="18687" y="21441"/>
                    </a:lnTo>
                    <a:lnTo>
                      <a:pt x="18239" y="21535"/>
                    </a:lnTo>
                    <a:lnTo>
                      <a:pt x="17782" y="21578"/>
                    </a:lnTo>
                    <a:lnTo>
                      <a:pt x="17324" y="21600"/>
                    </a:lnTo>
                    <a:lnTo>
                      <a:pt x="4328" y="21600"/>
                    </a:lnTo>
                    <a:lnTo>
                      <a:pt x="3860" y="21578"/>
                    </a:lnTo>
                    <a:lnTo>
                      <a:pt x="3413" y="21535"/>
                    </a:lnTo>
                    <a:lnTo>
                      <a:pt x="2955" y="21441"/>
                    </a:lnTo>
                    <a:lnTo>
                      <a:pt x="2528" y="21319"/>
                    </a:lnTo>
                    <a:lnTo>
                      <a:pt x="2123" y="21167"/>
                    </a:lnTo>
                    <a:lnTo>
                      <a:pt x="1748" y="20980"/>
                    </a:lnTo>
                    <a:lnTo>
                      <a:pt x="1394" y="20763"/>
                    </a:lnTo>
                    <a:lnTo>
                      <a:pt x="1082" y="20518"/>
                    </a:lnTo>
                    <a:lnTo>
                      <a:pt x="791" y="20301"/>
                    </a:lnTo>
                    <a:lnTo>
                      <a:pt x="562" y="20056"/>
                    </a:lnTo>
                    <a:lnTo>
                      <a:pt x="364" y="19804"/>
                    </a:lnTo>
                    <a:lnTo>
                      <a:pt x="208" y="19537"/>
                    </a:lnTo>
                    <a:lnTo>
                      <a:pt x="104" y="19263"/>
                    </a:lnTo>
                    <a:lnTo>
                      <a:pt x="31" y="18967"/>
                    </a:lnTo>
                    <a:lnTo>
                      <a:pt x="0" y="18685"/>
                    </a:lnTo>
                    <a:lnTo>
                      <a:pt x="0" y="18678"/>
                    </a:lnTo>
                    <a:lnTo>
                      <a:pt x="10" y="18397"/>
                    </a:lnTo>
                    <a:lnTo>
                      <a:pt x="62" y="18108"/>
                    </a:lnTo>
                    <a:lnTo>
                      <a:pt x="1415" y="12438"/>
                    </a:lnTo>
                    <a:lnTo>
                      <a:pt x="1519" y="12077"/>
                    </a:lnTo>
                    <a:lnTo>
                      <a:pt x="1696" y="11731"/>
                    </a:lnTo>
                    <a:lnTo>
                      <a:pt x="1925" y="11413"/>
                    </a:lnTo>
                    <a:lnTo>
                      <a:pt x="2195" y="11110"/>
                    </a:lnTo>
                    <a:lnTo>
                      <a:pt x="2518" y="10843"/>
                    </a:lnTo>
                    <a:lnTo>
                      <a:pt x="2882" y="10598"/>
                    </a:lnTo>
                    <a:lnTo>
                      <a:pt x="3288" y="10382"/>
                    </a:lnTo>
                    <a:lnTo>
                      <a:pt x="3725" y="10208"/>
                    </a:lnTo>
                    <a:lnTo>
                      <a:pt x="4203" y="10064"/>
                    </a:lnTo>
                    <a:lnTo>
                      <a:pt x="4703" y="9956"/>
                    </a:lnTo>
                    <a:lnTo>
                      <a:pt x="5234" y="9898"/>
                    </a:lnTo>
                    <a:lnTo>
                      <a:pt x="5785" y="9869"/>
                    </a:lnTo>
                    <a:lnTo>
                      <a:pt x="8022" y="9869"/>
                    </a:lnTo>
                    <a:lnTo>
                      <a:pt x="7418" y="9675"/>
                    </a:lnTo>
                    <a:lnTo>
                      <a:pt x="6846" y="9444"/>
                    </a:lnTo>
                    <a:lnTo>
                      <a:pt x="6305" y="9177"/>
                    </a:lnTo>
                    <a:lnTo>
                      <a:pt x="5795" y="8888"/>
                    </a:lnTo>
                    <a:lnTo>
                      <a:pt x="5327" y="8564"/>
                    </a:lnTo>
                    <a:lnTo>
                      <a:pt x="4911" y="8210"/>
                    </a:lnTo>
                    <a:lnTo>
                      <a:pt x="4536" y="7835"/>
                    </a:lnTo>
                    <a:lnTo>
                      <a:pt x="4214" y="7431"/>
                    </a:lnTo>
                    <a:lnTo>
                      <a:pt x="3943" y="7012"/>
                    </a:lnTo>
                    <a:lnTo>
                      <a:pt x="3714" y="6565"/>
                    </a:lnTo>
                    <a:lnTo>
                      <a:pt x="3569" y="6111"/>
                    </a:lnTo>
                    <a:lnTo>
                      <a:pt x="3465" y="5627"/>
                    </a:lnTo>
                    <a:lnTo>
                      <a:pt x="3434" y="5137"/>
                    </a:lnTo>
                    <a:lnTo>
                      <a:pt x="3465" y="4661"/>
                    </a:lnTo>
                    <a:lnTo>
                      <a:pt x="3558" y="4199"/>
                    </a:lnTo>
                    <a:lnTo>
                      <a:pt x="3694" y="3752"/>
                    </a:lnTo>
                    <a:lnTo>
                      <a:pt x="3891" y="3326"/>
                    </a:lnTo>
                    <a:lnTo>
                      <a:pt x="4151" y="2915"/>
                    </a:lnTo>
                    <a:lnTo>
                      <a:pt x="4443" y="2525"/>
                    </a:lnTo>
                    <a:lnTo>
                      <a:pt x="4797" y="2157"/>
                    </a:lnTo>
                    <a:lnTo>
                      <a:pt x="5182" y="1811"/>
                    </a:lnTo>
                    <a:lnTo>
                      <a:pt x="5618" y="1493"/>
                    </a:lnTo>
                    <a:lnTo>
                      <a:pt x="6076" y="1198"/>
                    </a:lnTo>
                    <a:lnTo>
                      <a:pt x="6576" y="931"/>
                    </a:lnTo>
                    <a:lnTo>
                      <a:pt x="7117" y="700"/>
                    </a:lnTo>
                    <a:lnTo>
                      <a:pt x="7679" y="491"/>
                    </a:lnTo>
                    <a:lnTo>
                      <a:pt x="8261" y="325"/>
                    </a:lnTo>
                    <a:lnTo>
                      <a:pt x="8875" y="188"/>
                    </a:lnTo>
                    <a:lnTo>
                      <a:pt x="9510" y="87"/>
                    </a:lnTo>
                    <a:lnTo>
                      <a:pt x="10155" y="22"/>
                    </a:lnTo>
                    <a:lnTo>
                      <a:pt x="10821"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09" name="Freeform 529"/>
              <p:cNvSpPr/>
              <p:nvPr/>
            </p:nvSpPr>
            <p:spPr>
              <a:xfrm>
                <a:off x="152256" y="0"/>
                <a:ext cx="129013" cy="115646"/>
              </a:xfrm>
              <a:custGeom>
                <a:avLst/>
                <a:gdLst/>
                <a:ahLst/>
                <a:cxnLst>
                  <a:cxn ang="0">
                    <a:pos x="wd2" y="hd2"/>
                  </a:cxn>
                  <a:cxn ang="5400000">
                    <a:pos x="wd2" y="hd2"/>
                  </a:cxn>
                  <a:cxn ang="10800000">
                    <a:pos x="wd2" y="hd2"/>
                  </a:cxn>
                  <a:cxn ang="16200000">
                    <a:pos x="wd2" y="hd2"/>
                  </a:cxn>
                </a:cxnLst>
                <a:rect l="0" t="0" r="r" b="b"/>
                <a:pathLst>
                  <a:path w="21600" h="21600" extrusionOk="0">
                    <a:moveTo>
                      <a:pt x="3892" y="0"/>
                    </a:moveTo>
                    <a:lnTo>
                      <a:pt x="17958" y="0"/>
                    </a:lnTo>
                    <a:lnTo>
                      <a:pt x="18514" y="31"/>
                    </a:lnTo>
                    <a:lnTo>
                      <a:pt x="19029" y="140"/>
                    </a:lnTo>
                    <a:lnTo>
                      <a:pt x="19515" y="326"/>
                    </a:lnTo>
                    <a:lnTo>
                      <a:pt x="19960" y="574"/>
                    </a:lnTo>
                    <a:lnTo>
                      <a:pt x="20363" y="868"/>
                    </a:lnTo>
                    <a:lnTo>
                      <a:pt x="20710" y="1225"/>
                    </a:lnTo>
                    <a:lnTo>
                      <a:pt x="21016" y="1644"/>
                    </a:lnTo>
                    <a:lnTo>
                      <a:pt x="21253" y="2093"/>
                    </a:lnTo>
                    <a:lnTo>
                      <a:pt x="21433" y="2590"/>
                    </a:lnTo>
                    <a:lnTo>
                      <a:pt x="21558" y="3148"/>
                    </a:lnTo>
                    <a:lnTo>
                      <a:pt x="21600" y="3721"/>
                    </a:lnTo>
                    <a:lnTo>
                      <a:pt x="21558" y="4342"/>
                    </a:lnTo>
                    <a:lnTo>
                      <a:pt x="21558" y="11521"/>
                    </a:lnTo>
                    <a:lnTo>
                      <a:pt x="21503" y="12141"/>
                    </a:lnTo>
                    <a:lnTo>
                      <a:pt x="21392" y="12762"/>
                    </a:lnTo>
                    <a:lnTo>
                      <a:pt x="21183" y="13335"/>
                    </a:lnTo>
                    <a:lnTo>
                      <a:pt x="20919" y="13862"/>
                    </a:lnTo>
                    <a:lnTo>
                      <a:pt x="20585" y="14359"/>
                    </a:lnTo>
                    <a:lnTo>
                      <a:pt x="20196" y="14777"/>
                    </a:lnTo>
                    <a:lnTo>
                      <a:pt x="19765" y="15149"/>
                    </a:lnTo>
                    <a:lnTo>
                      <a:pt x="19279" y="15460"/>
                    </a:lnTo>
                    <a:lnTo>
                      <a:pt x="18764" y="15677"/>
                    </a:lnTo>
                    <a:lnTo>
                      <a:pt x="18236" y="15816"/>
                    </a:lnTo>
                    <a:lnTo>
                      <a:pt x="17680" y="15863"/>
                    </a:lnTo>
                    <a:lnTo>
                      <a:pt x="11064" y="15863"/>
                    </a:lnTo>
                    <a:lnTo>
                      <a:pt x="2544" y="21538"/>
                    </a:lnTo>
                    <a:lnTo>
                      <a:pt x="2516" y="21553"/>
                    </a:lnTo>
                    <a:lnTo>
                      <a:pt x="2460" y="21600"/>
                    </a:lnTo>
                    <a:lnTo>
                      <a:pt x="2363" y="21600"/>
                    </a:lnTo>
                    <a:lnTo>
                      <a:pt x="2252" y="21538"/>
                    </a:lnTo>
                    <a:lnTo>
                      <a:pt x="2182" y="21414"/>
                    </a:lnTo>
                    <a:lnTo>
                      <a:pt x="2196" y="21305"/>
                    </a:lnTo>
                    <a:lnTo>
                      <a:pt x="2224" y="21228"/>
                    </a:lnTo>
                    <a:lnTo>
                      <a:pt x="2252" y="21212"/>
                    </a:lnTo>
                    <a:lnTo>
                      <a:pt x="5393" y="15863"/>
                    </a:lnTo>
                    <a:lnTo>
                      <a:pt x="3892" y="15863"/>
                    </a:lnTo>
                    <a:lnTo>
                      <a:pt x="3336" y="15816"/>
                    </a:lnTo>
                    <a:lnTo>
                      <a:pt x="2780" y="15677"/>
                    </a:lnTo>
                    <a:lnTo>
                      <a:pt x="2280" y="15460"/>
                    </a:lnTo>
                    <a:lnTo>
                      <a:pt x="1793" y="15149"/>
                    </a:lnTo>
                    <a:lnTo>
                      <a:pt x="1376" y="14777"/>
                    </a:lnTo>
                    <a:lnTo>
                      <a:pt x="973" y="14359"/>
                    </a:lnTo>
                    <a:lnTo>
                      <a:pt x="653" y="13862"/>
                    </a:lnTo>
                    <a:lnTo>
                      <a:pt x="361" y="13335"/>
                    </a:lnTo>
                    <a:lnTo>
                      <a:pt x="181" y="12762"/>
                    </a:lnTo>
                    <a:lnTo>
                      <a:pt x="42" y="12141"/>
                    </a:lnTo>
                    <a:lnTo>
                      <a:pt x="0" y="11521"/>
                    </a:lnTo>
                    <a:lnTo>
                      <a:pt x="0" y="4342"/>
                    </a:lnTo>
                    <a:lnTo>
                      <a:pt x="42" y="3706"/>
                    </a:lnTo>
                    <a:lnTo>
                      <a:pt x="181" y="3101"/>
                    </a:lnTo>
                    <a:lnTo>
                      <a:pt x="361" y="2527"/>
                    </a:lnTo>
                    <a:lnTo>
                      <a:pt x="653" y="2000"/>
                    </a:lnTo>
                    <a:lnTo>
                      <a:pt x="973" y="1504"/>
                    </a:lnTo>
                    <a:lnTo>
                      <a:pt x="1376" y="1085"/>
                    </a:lnTo>
                    <a:lnTo>
                      <a:pt x="1793" y="713"/>
                    </a:lnTo>
                    <a:lnTo>
                      <a:pt x="2280" y="403"/>
                    </a:lnTo>
                    <a:lnTo>
                      <a:pt x="2780" y="186"/>
                    </a:lnTo>
                    <a:lnTo>
                      <a:pt x="3336" y="47"/>
                    </a:lnTo>
                    <a:lnTo>
                      <a:pt x="3892"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grpSp>
      <p:pic>
        <p:nvPicPr>
          <p:cNvPr id="612" name="Picture Placeholder 3" descr="Picture Placeholder 3"/>
          <p:cNvPicPr>
            <a:picLocks noGrp="1" noChangeAspect="1"/>
          </p:cNvPicPr>
          <p:nvPr>
            <p:ph type="pic" sz="quarter" idx="21"/>
          </p:nvPr>
        </p:nvPicPr>
        <p:blipFill>
          <a:blip r:embed="rId2"/>
          <a:srcRect t="23346" b="23346"/>
          <a:stretch>
            <a:fillRect/>
          </a:stretch>
        </p:blipFill>
        <p:spPr>
          <a:prstGeom prst="rect">
            <a:avLst/>
          </a:prstGeom>
        </p:spPr>
      </p:pic>
      <p:sp>
        <p:nvSpPr>
          <p:cNvPr id="2" name="Segnaposto numero diapositiva 1">
            <a:extLst>
              <a:ext uri="{FF2B5EF4-FFF2-40B4-BE49-F238E27FC236}">
                <a16:creationId xmlns:a16="http://schemas.microsoft.com/office/drawing/2014/main" id="{7D49DAFD-5235-6244-9915-1D08C7B6C22E}"/>
              </a:ext>
            </a:extLst>
          </p:cNvPr>
          <p:cNvSpPr>
            <a:spLocks noGrp="1"/>
          </p:cNvSpPr>
          <p:nvPr>
            <p:ph type="sldNum" sz="quarter" idx="2"/>
          </p:nvPr>
        </p:nvSpPr>
        <p:spPr/>
        <p:txBody>
          <a:bodyPr/>
          <a:lstStyle/>
          <a:p>
            <a:fld id="{86CB4B4D-7CA3-9044-876B-883B54F8677D}" type="slidenum">
              <a:rPr lang="it-IT" smtClean="0"/>
              <a:t>35</a:t>
            </a:fld>
            <a:endParaRPr lang="it-IT"/>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Freeform: Shape 2"/>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15" name="Freeform: Shape 4"/>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616" name="Freeform: Shape 6"/>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617" name="Rectangle 8"/>
          <p:cNvSpPr txBox="1"/>
          <p:nvPr/>
        </p:nvSpPr>
        <p:spPr>
          <a:xfrm>
            <a:off x="6045467" y="1673891"/>
            <a:ext cx="4159718"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About Our Newest </a:t>
            </a:r>
            <a:r>
              <a:rPr>
                <a:solidFill>
                  <a:srgbClr val="FFFFFF"/>
                </a:solidFill>
              </a:rPr>
              <a:t>Project At January</a:t>
            </a:r>
          </a:p>
        </p:txBody>
      </p:sp>
      <p:sp>
        <p:nvSpPr>
          <p:cNvPr id="618" name="TextBox 10"/>
          <p:cNvSpPr txBox="1"/>
          <p:nvPr/>
        </p:nvSpPr>
        <p:spPr>
          <a:xfrm>
            <a:off x="6062629" y="1511789"/>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619" name="Google Shape;451;p21"/>
          <p:cNvSpPr txBox="1"/>
          <p:nvPr/>
        </p:nvSpPr>
        <p:spPr>
          <a:xfrm>
            <a:off x="6789425" y="3316883"/>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622" name="Google Shape;452;p21"/>
          <p:cNvGrpSpPr/>
          <p:nvPr/>
        </p:nvGrpSpPr>
        <p:grpSpPr>
          <a:xfrm>
            <a:off x="6096000" y="3395593"/>
            <a:ext cx="457200" cy="457201"/>
            <a:chOff x="0" y="0"/>
            <a:chExt cx="457200" cy="457200"/>
          </a:xfrm>
        </p:grpSpPr>
        <p:sp>
          <p:nvSpPr>
            <p:cNvPr id="620"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621" name="01"/>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01</a:t>
              </a:r>
            </a:p>
          </p:txBody>
        </p:sp>
      </p:grpSp>
      <p:sp>
        <p:nvSpPr>
          <p:cNvPr id="623" name="Google Shape;453;p21"/>
          <p:cNvSpPr txBox="1"/>
          <p:nvPr/>
        </p:nvSpPr>
        <p:spPr>
          <a:xfrm>
            <a:off x="6789425" y="4236041"/>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626" name="Google Shape;454;p21"/>
          <p:cNvGrpSpPr/>
          <p:nvPr/>
        </p:nvGrpSpPr>
        <p:grpSpPr>
          <a:xfrm>
            <a:off x="6096000" y="4314754"/>
            <a:ext cx="457200" cy="457201"/>
            <a:chOff x="0" y="0"/>
            <a:chExt cx="457200" cy="457200"/>
          </a:xfrm>
        </p:grpSpPr>
        <p:sp>
          <p:nvSpPr>
            <p:cNvPr id="624"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625" name="02"/>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02</a:t>
              </a:r>
            </a:p>
          </p:txBody>
        </p:sp>
      </p:grpSp>
      <p:sp>
        <p:nvSpPr>
          <p:cNvPr id="627" name="Google Shape;455;p21"/>
          <p:cNvSpPr txBox="1"/>
          <p:nvPr/>
        </p:nvSpPr>
        <p:spPr>
          <a:xfrm>
            <a:off x="6789425" y="5155198"/>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630" name="Google Shape;456;p21"/>
          <p:cNvGrpSpPr/>
          <p:nvPr/>
        </p:nvGrpSpPr>
        <p:grpSpPr>
          <a:xfrm>
            <a:off x="6096000" y="5233916"/>
            <a:ext cx="457200" cy="457201"/>
            <a:chOff x="0" y="0"/>
            <a:chExt cx="457200" cy="457200"/>
          </a:xfrm>
        </p:grpSpPr>
        <p:sp>
          <p:nvSpPr>
            <p:cNvPr id="628"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629" name="03"/>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03</a:t>
              </a:r>
            </a:p>
          </p:txBody>
        </p:sp>
      </p:grpSp>
      <p:pic>
        <p:nvPicPr>
          <p:cNvPr id="631" name="Picture Placeholder 3" descr="Picture Placeholder 3"/>
          <p:cNvPicPr>
            <a:picLocks noGrp="1" noChangeAspect="1"/>
          </p:cNvPicPr>
          <p:nvPr>
            <p:ph type="pic" sz="half" idx="21"/>
          </p:nvPr>
        </p:nvPicPr>
        <p:blipFill>
          <a:blip r:embed="rId2"/>
          <a:srcRect t="10729" b="10729"/>
          <a:stretch>
            <a:fillRect/>
          </a:stretch>
        </p:blipFill>
        <p:spPr>
          <a:prstGeom prst="rect">
            <a:avLst/>
          </a:prstGeom>
        </p:spPr>
      </p:pic>
      <p:sp>
        <p:nvSpPr>
          <p:cNvPr id="2" name="Segnaposto numero diapositiva 1">
            <a:extLst>
              <a:ext uri="{FF2B5EF4-FFF2-40B4-BE49-F238E27FC236}">
                <a16:creationId xmlns:a16="http://schemas.microsoft.com/office/drawing/2014/main" id="{8BDA56D2-323B-134A-B168-33924BCDE5CC}"/>
              </a:ext>
            </a:extLst>
          </p:cNvPr>
          <p:cNvSpPr>
            <a:spLocks noGrp="1"/>
          </p:cNvSpPr>
          <p:nvPr>
            <p:ph type="sldNum" sz="quarter" idx="2"/>
          </p:nvPr>
        </p:nvSpPr>
        <p:spPr/>
        <p:txBody>
          <a:bodyPr/>
          <a:lstStyle/>
          <a:p>
            <a:fld id="{86CB4B4D-7CA3-9044-876B-883B54F8677D}" type="slidenum">
              <a:rPr lang="it-IT" smtClean="0"/>
              <a:t>36</a:t>
            </a:fld>
            <a:endParaRPr lang="it-IT"/>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Freeform: Shape 2"/>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634" name="Freeform: Shape 4"/>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635" name="Freeform: Shape 6"/>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36" name="Freeform: Shape 8"/>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37" name="Freeform: Shape 10"/>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638" name="Freeform: Shape 12"/>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639" name="Freeform: Shape 7"/>
          <p:cNvSpPr/>
          <p:nvPr/>
        </p:nvSpPr>
        <p:spPr>
          <a:xfrm>
            <a:off x="2083600" y="2174843"/>
            <a:ext cx="2485545" cy="3507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3749"/>
                </a:lnTo>
                <a:close/>
              </a:path>
            </a:pathLst>
          </a:custGeom>
          <a:gradFill>
            <a:gsLst>
              <a:gs pos="0">
                <a:schemeClr val="accent1"/>
              </a:gs>
              <a:gs pos="86000">
                <a:schemeClr val="accent2"/>
              </a:gs>
            </a:gsLst>
            <a:lin ang="2700000"/>
          </a:gradFill>
          <a:ln w="12700">
            <a:miter lim="400000"/>
          </a:ln>
          <a:effectLst>
            <a:outerShdw blurRad="190500" rotWithShape="0">
              <a:srgbClr val="000000">
                <a:alpha val="25000"/>
              </a:srgbClr>
            </a:outerShdw>
          </a:effectLst>
        </p:spPr>
        <p:txBody>
          <a:bodyPr lIns="45719" rIns="45719" anchor="ctr"/>
          <a:lstStyle/>
          <a:p>
            <a:pPr algn="ctr">
              <a:defRPr sz="1400"/>
            </a:pPr>
            <a:endParaRPr/>
          </a:p>
        </p:txBody>
      </p:sp>
      <p:sp>
        <p:nvSpPr>
          <p:cNvPr id="640" name="TextBox 9"/>
          <p:cNvSpPr txBox="1"/>
          <p:nvPr/>
        </p:nvSpPr>
        <p:spPr>
          <a:xfrm>
            <a:off x="2228438" y="3227781"/>
            <a:ext cx="219587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a:latin typeface="Cabin Bold"/>
                <a:ea typeface="Cabin Bold"/>
                <a:cs typeface="Cabin Bold"/>
                <a:sym typeface="Cabin Bold"/>
              </a:defRPr>
            </a:lvl1pPr>
          </a:lstStyle>
          <a:p>
            <a:r>
              <a:t>Start From</a:t>
            </a:r>
          </a:p>
        </p:txBody>
      </p:sp>
      <p:sp>
        <p:nvSpPr>
          <p:cNvPr id="641" name="TextBox 11"/>
          <p:cNvSpPr txBox="1"/>
          <p:nvPr/>
        </p:nvSpPr>
        <p:spPr>
          <a:xfrm>
            <a:off x="2841097" y="3509310"/>
            <a:ext cx="970552"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4000" b="1" baseline="30000"/>
            </a:pPr>
            <a:r>
              <a:t>$</a:t>
            </a:r>
            <a:r>
              <a:rPr sz="4800" baseline="0"/>
              <a:t>20</a:t>
            </a:r>
          </a:p>
        </p:txBody>
      </p:sp>
      <p:sp>
        <p:nvSpPr>
          <p:cNvPr id="642" name="TextBox 13"/>
          <p:cNvSpPr txBox="1"/>
          <p:nvPr/>
        </p:nvSpPr>
        <p:spPr>
          <a:xfrm>
            <a:off x="2228438" y="4318563"/>
            <a:ext cx="2195871"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000"/>
            </a:lvl1pPr>
          </a:lstStyle>
          <a:p>
            <a:r>
              <a:t>Lorem ipsum dolor sit amet, conse lectus ornare, viverra ctetur</a:t>
            </a:r>
          </a:p>
        </p:txBody>
      </p:sp>
      <p:grpSp>
        <p:nvGrpSpPr>
          <p:cNvPr id="645" name="Rectangle 14"/>
          <p:cNvGrpSpPr/>
          <p:nvPr/>
        </p:nvGrpSpPr>
        <p:grpSpPr>
          <a:xfrm>
            <a:off x="2887209" y="5144241"/>
            <a:ext cx="878328" cy="274321"/>
            <a:chOff x="0" y="0"/>
            <a:chExt cx="878327" cy="274320"/>
          </a:xfrm>
        </p:grpSpPr>
        <p:sp>
          <p:nvSpPr>
            <p:cNvPr id="643" name="Rectangle"/>
            <p:cNvSpPr/>
            <p:nvPr/>
          </p:nvSpPr>
          <p:spPr>
            <a:xfrm>
              <a:off x="-1" y="-1"/>
              <a:ext cx="878329" cy="274322"/>
            </a:xfrm>
            <a:prstGeom prst="rect">
              <a:avLst/>
            </a:prstGeom>
            <a:solidFill>
              <a:srgbClr val="D9D9D9">
                <a:alpha val="25000"/>
              </a:srgbClr>
            </a:solidFill>
            <a:ln w="12700" cap="flat">
              <a:noFill/>
              <a:miter lim="400000"/>
            </a:ln>
            <a:effectLst/>
          </p:spPr>
          <p:txBody>
            <a:bodyPr wrap="square" lIns="45719" tIns="45719" rIns="45719" bIns="45719" numCol="1" anchor="ctr">
              <a:noAutofit/>
            </a:bodyPr>
            <a:lstStyle/>
            <a:p>
              <a:pPr algn="ctr"/>
              <a:endParaRPr/>
            </a:p>
          </p:txBody>
        </p:sp>
        <p:sp>
          <p:nvSpPr>
            <p:cNvPr id="644" name="See More"/>
            <p:cNvSpPr txBox="1"/>
            <p:nvPr/>
          </p:nvSpPr>
          <p:spPr>
            <a:xfrm>
              <a:off x="45719" y="15240"/>
              <a:ext cx="786888" cy="243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000"/>
              </a:lvl1pPr>
            </a:lstStyle>
            <a:p>
              <a:r>
                <a:t>See More</a:t>
              </a:r>
            </a:p>
          </p:txBody>
        </p:sp>
      </p:grpSp>
      <p:sp>
        <p:nvSpPr>
          <p:cNvPr id="646" name="Line 7"/>
          <p:cNvSpPr/>
          <p:nvPr/>
        </p:nvSpPr>
        <p:spPr>
          <a:xfrm>
            <a:off x="2083600" y="2999636"/>
            <a:ext cx="2485544" cy="1"/>
          </a:xfrm>
          <a:prstGeom prst="line">
            <a:avLst/>
          </a:prstGeom>
          <a:ln w="28575">
            <a:solidFill>
              <a:srgbClr val="F2F2F2">
                <a:alpha val="25000"/>
              </a:srgbClr>
            </a:solidFill>
            <a:prstDash val="dash"/>
            <a:miter/>
          </a:ln>
        </p:spPr>
        <p:txBody>
          <a:bodyPr lIns="45719" rIns="45719"/>
          <a:lstStyle/>
          <a:p>
            <a:endParaRPr/>
          </a:p>
        </p:txBody>
      </p:sp>
      <p:sp>
        <p:nvSpPr>
          <p:cNvPr id="647" name="Freeform: Shape 19"/>
          <p:cNvSpPr/>
          <p:nvPr/>
        </p:nvSpPr>
        <p:spPr>
          <a:xfrm>
            <a:off x="4853230" y="2174843"/>
            <a:ext cx="2485544" cy="3507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3749"/>
                </a:lnTo>
                <a:close/>
              </a:path>
            </a:pathLst>
          </a:custGeom>
          <a:gradFill>
            <a:gsLst>
              <a:gs pos="0">
                <a:schemeClr val="accent1"/>
              </a:gs>
              <a:gs pos="86000">
                <a:schemeClr val="accent2"/>
              </a:gs>
            </a:gsLst>
            <a:lin ang="2700000"/>
          </a:gradFill>
          <a:ln w="12700">
            <a:miter lim="400000"/>
          </a:ln>
          <a:effectLst>
            <a:outerShdw blurRad="190500" rotWithShape="0">
              <a:srgbClr val="000000">
                <a:alpha val="25000"/>
              </a:srgbClr>
            </a:outerShdw>
          </a:effectLst>
        </p:spPr>
        <p:txBody>
          <a:bodyPr lIns="45719" rIns="45719" anchor="ctr"/>
          <a:lstStyle/>
          <a:p>
            <a:pPr algn="ctr">
              <a:defRPr sz="1400"/>
            </a:pPr>
            <a:endParaRPr/>
          </a:p>
        </p:txBody>
      </p:sp>
      <p:sp>
        <p:nvSpPr>
          <p:cNvPr id="648" name="TextBox 20"/>
          <p:cNvSpPr txBox="1"/>
          <p:nvPr/>
        </p:nvSpPr>
        <p:spPr>
          <a:xfrm>
            <a:off x="4998066" y="3227781"/>
            <a:ext cx="219587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a:latin typeface="Cabin Bold"/>
                <a:ea typeface="Cabin Bold"/>
                <a:cs typeface="Cabin Bold"/>
                <a:sym typeface="Cabin Bold"/>
              </a:defRPr>
            </a:lvl1pPr>
          </a:lstStyle>
          <a:p>
            <a:r>
              <a:t>Start From</a:t>
            </a:r>
          </a:p>
        </p:txBody>
      </p:sp>
      <p:sp>
        <p:nvSpPr>
          <p:cNvPr id="649" name="TextBox 21"/>
          <p:cNvSpPr txBox="1"/>
          <p:nvPr/>
        </p:nvSpPr>
        <p:spPr>
          <a:xfrm>
            <a:off x="5610726" y="3509310"/>
            <a:ext cx="970552"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4000" b="1" baseline="30000"/>
            </a:pPr>
            <a:r>
              <a:t>$</a:t>
            </a:r>
            <a:r>
              <a:rPr sz="4800" baseline="0"/>
              <a:t>40</a:t>
            </a:r>
          </a:p>
        </p:txBody>
      </p:sp>
      <p:sp>
        <p:nvSpPr>
          <p:cNvPr id="650" name="TextBox 22"/>
          <p:cNvSpPr txBox="1"/>
          <p:nvPr/>
        </p:nvSpPr>
        <p:spPr>
          <a:xfrm>
            <a:off x="4998067" y="4318563"/>
            <a:ext cx="2195871"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000"/>
            </a:lvl1pPr>
          </a:lstStyle>
          <a:p>
            <a:r>
              <a:t>Lorem ipsum dolor sit amet, conse lectus ornare, viverra ctetur</a:t>
            </a:r>
          </a:p>
        </p:txBody>
      </p:sp>
      <p:grpSp>
        <p:nvGrpSpPr>
          <p:cNvPr id="653" name="Rectangle 23"/>
          <p:cNvGrpSpPr/>
          <p:nvPr/>
        </p:nvGrpSpPr>
        <p:grpSpPr>
          <a:xfrm>
            <a:off x="5656838" y="5144241"/>
            <a:ext cx="878328" cy="274321"/>
            <a:chOff x="0" y="0"/>
            <a:chExt cx="878327" cy="274320"/>
          </a:xfrm>
        </p:grpSpPr>
        <p:sp>
          <p:nvSpPr>
            <p:cNvPr id="651" name="Rectangle"/>
            <p:cNvSpPr/>
            <p:nvPr/>
          </p:nvSpPr>
          <p:spPr>
            <a:xfrm>
              <a:off x="-1" y="-1"/>
              <a:ext cx="878329" cy="274322"/>
            </a:xfrm>
            <a:prstGeom prst="rect">
              <a:avLst/>
            </a:prstGeom>
            <a:solidFill>
              <a:srgbClr val="D9D9D9">
                <a:alpha val="25000"/>
              </a:srgbClr>
            </a:solidFill>
            <a:ln w="12700" cap="flat">
              <a:noFill/>
              <a:miter lim="400000"/>
            </a:ln>
            <a:effectLst/>
          </p:spPr>
          <p:txBody>
            <a:bodyPr wrap="square" lIns="45719" tIns="45719" rIns="45719" bIns="45719" numCol="1" anchor="ctr">
              <a:noAutofit/>
            </a:bodyPr>
            <a:lstStyle/>
            <a:p>
              <a:pPr algn="ctr"/>
              <a:endParaRPr/>
            </a:p>
          </p:txBody>
        </p:sp>
        <p:sp>
          <p:nvSpPr>
            <p:cNvPr id="652" name="See More"/>
            <p:cNvSpPr txBox="1"/>
            <p:nvPr/>
          </p:nvSpPr>
          <p:spPr>
            <a:xfrm>
              <a:off x="45719" y="15240"/>
              <a:ext cx="786888" cy="243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000"/>
              </a:lvl1pPr>
            </a:lstStyle>
            <a:p>
              <a:r>
                <a:t>See More</a:t>
              </a:r>
            </a:p>
          </p:txBody>
        </p:sp>
      </p:grpSp>
      <p:sp>
        <p:nvSpPr>
          <p:cNvPr id="654" name="Line 7"/>
          <p:cNvSpPr/>
          <p:nvPr/>
        </p:nvSpPr>
        <p:spPr>
          <a:xfrm>
            <a:off x="4853230" y="2999636"/>
            <a:ext cx="2485543" cy="1"/>
          </a:xfrm>
          <a:prstGeom prst="line">
            <a:avLst/>
          </a:prstGeom>
          <a:ln w="28575">
            <a:solidFill>
              <a:srgbClr val="F2F2F2">
                <a:alpha val="25000"/>
              </a:srgbClr>
            </a:solidFill>
            <a:prstDash val="dash"/>
            <a:miter/>
          </a:ln>
        </p:spPr>
        <p:txBody>
          <a:bodyPr lIns="45719" rIns="45719"/>
          <a:lstStyle/>
          <a:p>
            <a:endParaRPr/>
          </a:p>
        </p:txBody>
      </p:sp>
      <p:sp>
        <p:nvSpPr>
          <p:cNvPr id="655" name="Freeform: Shape 28"/>
          <p:cNvSpPr/>
          <p:nvPr/>
        </p:nvSpPr>
        <p:spPr>
          <a:xfrm>
            <a:off x="7622857" y="2174843"/>
            <a:ext cx="2485544" cy="3507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3749"/>
                </a:lnTo>
                <a:close/>
              </a:path>
            </a:pathLst>
          </a:custGeom>
          <a:gradFill>
            <a:gsLst>
              <a:gs pos="0">
                <a:schemeClr val="accent1"/>
              </a:gs>
              <a:gs pos="86000">
                <a:schemeClr val="accent2"/>
              </a:gs>
            </a:gsLst>
            <a:lin ang="2700000"/>
          </a:gradFill>
          <a:ln w="12700">
            <a:miter lim="400000"/>
          </a:ln>
          <a:effectLst>
            <a:outerShdw blurRad="190500" rotWithShape="0">
              <a:srgbClr val="000000">
                <a:alpha val="25000"/>
              </a:srgbClr>
            </a:outerShdw>
          </a:effectLst>
        </p:spPr>
        <p:txBody>
          <a:bodyPr lIns="45719" rIns="45719" anchor="ctr"/>
          <a:lstStyle/>
          <a:p>
            <a:pPr algn="ctr">
              <a:defRPr sz="1400"/>
            </a:pPr>
            <a:endParaRPr/>
          </a:p>
        </p:txBody>
      </p:sp>
      <p:sp>
        <p:nvSpPr>
          <p:cNvPr id="656" name="TextBox 29"/>
          <p:cNvSpPr txBox="1"/>
          <p:nvPr/>
        </p:nvSpPr>
        <p:spPr>
          <a:xfrm>
            <a:off x="7767693" y="3227781"/>
            <a:ext cx="2195871"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600">
                <a:latin typeface="Cabin Bold"/>
                <a:ea typeface="Cabin Bold"/>
                <a:cs typeface="Cabin Bold"/>
                <a:sym typeface="Cabin Bold"/>
              </a:defRPr>
            </a:lvl1pPr>
          </a:lstStyle>
          <a:p>
            <a:r>
              <a:t>Start From</a:t>
            </a:r>
          </a:p>
        </p:txBody>
      </p:sp>
      <p:sp>
        <p:nvSpPr>
          <p:cNvPr id="657" name="TextBox 30"/>
          <p:cNvSpPr txBox="1"/>
          <p:nvPr/>
        </p:nvSpPr>
        <p:spPr>
          <a:xfrm>
            <a:off x="8380354" y="3509310"/>
            <a:ext cx="970552"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4000" b="1" baseline="30000"/>
            </a:pPr>
            <a:r>
              <a:t>$</a:t>
            </a:r>
            <a:r>
              <a:rPr sz="4800" baseline="0"/>
              <a:t>60</a:t>
            </a:r>
          </a:p>
        </p:txBody>
      </p:sp>
      <p:sp>
        <p:nvSpPr>
          <p:cNvPr id="658" name="TextBox 31"/>
          <p:cNvSpPr txBox="1"/>
          <p:nvPr/>
        </p:nvSpPr>
        <p:spPr>
          <a:xfrm>
            <a:off x="7767694" y="4318563"/>
            <a:ext cx="2195871"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1000"/>
            </a:lvl1pPr>
          </a:lstStyle>
          <a:p>
            <a:r>
              <a:t>Lorem ipsum dolor sit amet, conse lectus ornare, viverra ctetur</a:t>
            </a:r>
          </a:p>
        </p:txBody>
      </p:sp>
      <p:grpSp>
        <p:nvGrpSpPr>
          <p:cNvPr id="661" name="Rectangle 32"/>
          <p:cNvGrpSpPr/>
          <p:nvPr/>
        </p:nvGrpSpPr>
        <p:grpSpPr>
          <a:xfrm>
            <a:off x="8426464" y="5144241"/>
            <a:ext cx="878328" cy="274321"/>
            <a:chOff x="0" y="0"/>
            <a:chExt cx="878327" cy="274320"/>
          </a:xfrm>
        </p:grpSpPr>
        <p:sp>
          <p:nvSpPr>
            <p:cNvPr id="659" name="Rectangle"/>
            <p:cNvSpPr/>
            <p:nvPr/>
          </p:nvSpPr>
          <p:spPr>
            <a:xfrm>
              <a:off x="-1" y="-1"/>
              <a:ext cx="878329" cy="274322"/>
            </a:xfrm>
            <a:prstGeom prst="rect">
              <a:avLst/>
            </a:prstGeom>
            <a:solidFill>
              <a:srgbClr val="D9D9D9">
                <a:alpha val="25000"/>
              </a:srgbClr>
            </a:solidFill>
            <a:ln w="12700" cap="flat">
              <a:noFill/>
              <a:miter lim="400000"/>
            </a:ln>
            <a:effectLst/>
          </p:spPr>
          <p:txBody>
            <a:bodyPr wrap="square" lIns="45719" tIns="45719" rIns="45719" bIns="45719" numCol="1" anchor="ctr">
              <a:noAutofit/>
            </a:bodyPr>
            <a:lstStyle/>
            <a:p>
              <a:pPr algn="ctr"/>
              <a:endParaRPr/>
            </a:p>
          </p:txBody>
        </p:sp>
        <p:sp>
          <p:nvSpPr>
            <p:cNvPr id="660" name="See More"/>
            <p:cNvSpPr txBox="1"/>
            <p:nvPr/>
          </p:nvSpPr>
          <p:spPr>
            <a:xfrm>
              <a:off x="45719" y="15240"/>
              <a:ext cx="786888" cy="243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000"/>
              </a:lvl1pPr>
            </a:lstStyle>
            <a:p>
              <a:r>
                <a:t>See More</a:t>
              </a:r>
            </a:p>
          </p:txBody>
        </p:sp>
      </p:grpSp>
      <p:sp>
        <p:nvSpPr>
          <p:cNvPr id="662" name="Line 7"/>
          <p:cNvSpPr/>
          <p:nvPr/>
        </p:nvSpPr>
        <p:spPr>
          <a:xfrm>
            <a:off x="7622857" y="2999636"/>
            <a:ext cx="2485543" cy="1"/>
          </a:xfrm>
          <a:prstGeom prst="line">
            <a:avLst/>
          </a:prstGeom>
          <a:ln w="28575">
            <a:solidFill>
              <a:srgbClr val="F2F2F2">
                <a:alpha val="25000"/>
              </a:srgbClr>
            </a:solidFill>
            <a:prstDash val="dash"/>
            <a:miter/>
          </a:ln>
        </p:spPr>
        <p:txBody>
          <a:bodyPr lIns="45719" rIns="45719"/>
          <a:lstStyle/>
          <a:p>
            <a:endParaRPr/>
          </a:p>
        </p:txBody>
      </p:sp>
      <p:sp>
        <p:nvSpPr>
          <p:cNvPr id="663" name="TextBox 37"/>
          <p:cNvSpPr txBox="1"/>
          <p:nvPr/>
        </p:nvSpPr>
        <p:spPr>
          <a:xfrm>
            <a:off x="2196354" y="2432693"/>
            <a:ext cx="21958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a:latin typeface="Cabin Bold"/>
                <a:ea typeface="Cabin Bold"/>
                <a:cs typeface="Cabin Bold"/>
                <a:sym typeface="Cabin Bold"/>
              </a:defRPr>
            </a:lvl1pPr>
          </a:lstStyle>
          <a:p>
            <a:r>
              <a:t>Package One</a:t>
            </a:r>
          </a:p>
        </p:txBody>
      </p:sp>
      <p:sp>
        <p:nvSpPr>
          <p:cNvPr id="664" name="TextBox 39"/>
          <p:cNvSpPr txBox="1"/>
          <p:nvPr/>
        </p:nvSpPr>
        <p:spPr>
          <a:xfrm>
            <a:off x="4965982" y="2432693"/>
            <a:ext cx="219587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a:latin typeface="Cabin Bold"/>
                <a:ea typeface="Cabin Bold"/>
                <a:cs typeface="Cabin Bold"/>
                <a:sym typeface="Cabin Bold"/>
              </a:defRPr>
            </a:lvl1pPr>
          </a:lstStyle>
          <a:p>
            <a:r>
              <a:t>Package Two</a:t>
            </a:r>
          </a:p>
        </p:txBody>
      </p:sp>
      <p:sp>
        <p:nvSpPr>
          <p:cNvPr id="665" name="TextBox 41"/>
          <p:cNvSpPr txBox="1"/>
          <p:nvPr/>
        </p:nvSpPr>
        <p:spPr>
          <a:xfrm>
            <a:off x="7735609" y="2432693"/>
            <a:ext cx="2195872"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a:latin typeface="Cabin Bold"/>
                <a:ea typeface="Cabin Bold"/>
                <a:cs typeface="Cabin Bold"/>
                <a:sym typeface="Cabin Bold"/>
              </a:defRPr>
            </a:lvl1pPr>
          </a:lstStyle>
          <a:p>
            <a:r>
              <a:t>Package Three</a:t>
            </a:r>
          </a:p>
        </p:txBody>
      </p:sp>
      <p:sp>
        <p:nvSpPr>
          <p:cNvPr id="666" name="Rectangle 43"/>
          <p:cNvSpPr txBox="1"/>
          <p:nvPr/>
        </p:nvSpPr>
        <p:spPr>
          <a:xfrm>
            <a:off x="4297846" y="906265"/>
            <a:ext cx="3414281" cy="637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t>Pricing </a:t>
            </a:r>
            <a:r>
              <a:rPr>
                <a:solidFill>
                  <a:srgbClr val="FFFFFF"/>
                </a:solidFill>
              </a:rPr>
              <a:t>Tables</a:t>
            </a:r>
          </a:p>
        </p:txBody>
      </p:sp>
      <p:sp>
        <p:nvSpPr>
          <p:cNvPr id="667" name="TextBox 44"/>
          <p:cNvSpPr txBox="1"/>
          <p:nvPr/>
        </p:nvSpPr>
        <p:spPr>
          <a:xfrm>
            <a:off x="5374005" y="744163"/>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000">
                <a:solidFill>
                  <a:srgbClr val="E7E6E6"/>
                </a:solidFill>
              </a:defRPr>
            </a:lvl1pPr>
          </a:lstStyle>
          <a:p>
            <a:r>
              <a:t>Startup Presentation</a:t>
            </a:r>
          </a:p>
        </p:txBody>
      </p:sp>
      <p:sp>
        <p:nvSpPr>
          <p:cNvPr id="2" name="Segnaposto numero diapositiva 1">
            <a:extLst>
              <a:ext uri="{FF2B5EF4-FFF2-40B4-BE49-F238E27FC236}">
                <a16:creationId xmlns:a16="http://schemas.microsoft.com/office/drawing/2014/main" id="{082CA1B3-C51D-6943-9064-D9A806E8DE22}"/>
              </a:ext>
            </a:extLst>
          </p:cNvPr>
          <p:cNvSpPr>
            <a:spLocks noGrp="1"/>
          </p:cNvSpPr>
          <p:nvPr>
            <p:ph type="sldNum" sz="quarter" idx="2"/>
          </p:nvPr>
        </p:nvSpPr>
        <p:spPr/>
        <p:txBody>
          <a:bodyPr/>
          <a:lstStyle/>
          <a:p>
            <a:fld id="{86CB4B4D-7CA3-9044-876B-883B54F8677D}" type="slidenum">
              <a:rPr lang="it-IT" smtClean="0"/>
              <a:t>37</a:t>
            </a:fld>
            <a:endParaRPr lang="it-IT"/>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670"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671"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72" name="Rectangle 6"/>
          <p:cNvSpPr txBox="1"/>
          <p:nvPr/>
        </p:nvSpPr>
        <p:spPr>
          <a:xfrm>
            <a:off x="1513687" y="1673891"/>
            <a:ext cx="3766573"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About Phone </a:t>
            </a:r>
            <a:r>
              <a:rPr>
                <a:solidFill>
                  <a:srgbClr val="FFFFFF"/>
                </a:solidFill>
              </a:rPr>
              <a:t>Mockup Devices</a:t>
            </a:r>
          </a:p>
        </p:txBody>
      </p:sp>
      <p:sp>
        <p:nvSpPr>
          <p:cNvPr id="673" name="TextBox 8"/>
          <p:cNvSpPr txBox="1"/>
          <p:nvPr/>
        </p:nvSpPr>
        <p:spPr>
          <a:xfrm>
            <a:off x="1530849" y="1511789"/>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674" name="Rectangle 12"/>
          <p:cNvSpPr txBox="1"/>
          <p:nvPr/>
        </p:nvSpPr>
        <p:spPr>
          <a:xfrm>
            <a:off x="1483178" y="3448561"/>
            <a:ext cx="425744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a:t>
            </a:r>
          </a:p>
        </p:txBody>
      </p:sp>
      <p:sp>
        <p:nvSpPr>
          <p:cNvPr id="675" name="Rectangle 13"/>
          <p:cNvSpPr txBox="1"/>
          <p:nvPr/>
        </p:nvSpPr>
        <p:spPr>
          <a:xfrm>
            <a:off x="1483178" y="4502258"/>
            <a:ext cx="425744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 iosla</a:t>
            </a:r>
          </a:p>
        </p:txBody>
      </p:sp>
      <p:pic>
        <p:nvPicPr>
          <p:cNvPr id="676" name="Picture Placeholder 3" descr="Picture Placeholder 3"/>
          <p:cNvPicPr>
            <a:picLocks noGrp="1" noChangeAspect="1"/>
          </p:cNvPicPr>
          <p:nvPr>
            <p:ph type="pic" sz="quarter" idx="21"/>
          </p:nvPr>
        </p:nvPicPr>
        <p:blipFill>
          <a:blip r:embed="rId2"/>
          <a:srcRect l="26669" r="26669"/>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2627" y="0"/>
                </a:moveTo>
                <a:cubicBezTo>
                  <a:pt x="1176" y="0"/>
                  <a:pt x="0" y="549"/>
                  <a:pt x="0" y="1226"/>
                </a:cubicBezTo>
                <a:lnTo>
                  <a:pt x="0" y="20374"/>
                </a:lnTo>
                <a:cubicBezTo>
                  <a:pt x="0" y="21051"/>
                  <a:pt x="1176" y="21600"/>
                  <a:pt x="2627" y="21600"/>
                </a:cubicBezTo>
                <a:lnTo>
                  <a:pt x="18973" y="21600"/>
                </a:lnTo>
                <a:cubicBezTo>
                  <a:pt x="20424" y="21600"/>
                  <a:pt x="21600" y="21051"/>
                  <a:pt x="21600" y="20374"/>
                </a:cubicBezTo>
                <a:lnTo>
                  <a:pt x="21600" y="1226"/>
                </a:lnTo>
                <a:cubicBezTo>
                  <a:pt x="21600" y="549"/>
                  <a:pt x="20424" y="0"/>
                  <a:pt x="18973" y="0"/>
                </a:cubicBezTo>
                <a:lnTo>
                  <a:pt x="16682" y="0"/>
                </a:lnTo>
                <a:lnTo>
                  <a:pt x="16682" y="469"/>
                </a:lnTo>
                <a:cubicBezTo>
                  <a:pt x="16682" y="743"/>
                  <a:pt x="16202" y="965"/>
                  <a:pt x="15613" y="965"/>
                </a:cubicBezTo>
                <a:lnTo>
                  <a:pt x="6060" y="965"/>
                </a:lnTo>
                <a:cubicBezTo>
                  <a:pt x="5471" y="965"/>
                  <a:pt x="4991" y="743"/>
                  <a:pt x="4991" y="469"/>
                </a:cubicBezTo>
                <a:lnTo>
                  <a:pt x="4991" y="0"/>
                </a:lnTo>
                <a:lnTo>
                  <a:pt x="2627" y="0"/>
                </a:lnTo>
                <a:close/>
              </a:path>
            </a:pathLst>
          </a:custGeom>
        </p:spPr>
      </p:pic>
      <p:sp>
        <p:nvSpPr>
          <p:cNvPr id="2" name="Segnaposto numero diapositiva 1">
            <a:extLst>
              <a:ext uri="{FF2B5EF4-FFF2-40B4-BE49-F238E27FC236}">
                <a16:creationId xmlns:a16="http://schemas.microsoft.com/office/drawing/2014/main" id="{C8D63420-A2C6-6A4B-9339-2A056DB2EA9D}"/>
              </a:ext>
            </a:extLst>
          </p:cNvPr>
          <p:cNvSpPr>
            <a:spLocks noGrp="1"/>
          </p:cNvSpPr>
          <p:nvPr>
            <p:ph type="sldNum" sz="quarter" idx="2"/>
          </p:nvPr>
        </p:nvSpPr>
        <p:spPr/>
        <p:txBody>
          <a:bodyPr/>
          <a:lstStyle/>
          <a:p>
            <a:fld id="{86CB4B4D-7CA3-9044-876B-883B54F8677D}" type="slidenum">
              <a:rPr lang="it-IT" smtClean="0"/>
              <a:t>38</a:t>
            </a:fld>
            <a:endParaRPr lang="it-IT"/>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a:t>Classes </a:t>
            </a:r>
            <a:r>
              <a:rPr lang="en-GB">
                <a:solidFill>
                  <a:srgbClr val="FFFFFF"/>
                </a:solidFill>
              </a:rPr>
              <a:t>and</a:t>
            </a:r>
            <a:r>
              <a:rPr lang="en-GB"/>
              <a:t> Properties</a:t>
            </a:r>
            <a:r>
              <a:rPr lang="en-GB">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1200"/>
            </a:pPr>
            <a:r>
              <a:rPr lang="en-GB" sz="1600" b="1" i="1" dirty="0"/>
              <a:t>Application Category</a:t>
            </a:r>
          </a:p>
        </p:txBody>
      </p:sp>
      <p:pic>
        <p:nvPicPr>
          <p:cNvPr id="14" name="Picture Placeholder 2">
            <a:extLst>
              <a:ext uri="{FF2B5EF4-FFF2-40B4-BE49-F238E27FC236}">
                <a16:creationId xmlns:a16="http://schemas.microsoft.com/office/drawing/2014/main" id="{0E7701AF-B4C1-4D40-988D-4535713EAB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82412"/>
            <a:ext cx="7048500" cy="3775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6" name="Rectangle 20">
            <a:extLst>
              <a:ext uri="{FF2B5EF4-FFF2-40B4-BE49-F238E27FC236}">
                <a16:creationId xmlns:a16="http://schemas.microsoft.com/office/drawing/2014/main" id="{F4A55A21-9381-A84C-B13C-BD2B8AD40312}"/>
              </a:ext>
            </a:extLst>
          </p:cNvPr>
          <p:cNvSpPr txBox="1"/>
          <p:nvPr/>
        </p:nvSpPr>
        <p:spPr>
          <a:xfrm>
            <a:off x="7230448" y="3160558"/>
            <a:ext cx="4727090" cy="3099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171450" indent="-171450" algn="just">
              <a:lnSpc>
                <a:spcPct val="150000"/>
              </a:lnSpc>
              <a:buFont typeface="Arial" panose="020B0604020202020204" pitchFamily="34" charset="0"/>
              <a:buChar char="•"/>
              <a:defRPr sz="1200"/>
            </a:pPr>
            <a:r>
              <a:rPr lang="en-GB" sz="1400" dirty="0">
                <a:solidFill>
                  <a:schemeClr val="accent6"/>
                </a:solidFill>
              </a:rPr>
              <a:t>To create ontology, 49 classes have been used, designating the most important areas of interest for users of mobile applications, representing their interests.</a:t>
            </a:r>
          </a:p>
          <a:p>
            <a:pPr marL="171450" indent="-171450" algn="just">
              <a:lnSpc>
                <a:spcPct val="150000"/>
              </a:lnSpc>
              <a:buFont typeface="Arial" panose="020B0604020202020204" pitchFamily="34" charset="0"/>
              <a:buChar char="•"/>
              <a:defRPr sz="1200"/>
            </a:pPr>
            <a:endParaRPr lang="en-GB" sz="300" dirty="0">
              <a:solidFill>
                <a:schemeClr val="accent6"/>
              </a:solidFill>
            </a:endParaRPr>
          </a:p>
          <a:p>
            <a:pPr marL="171450" indent="-171450" algn="just">
              <a:lnSpc>
                <a:spcPct val="150000"/>
              </a:lnSpc>
              <a:buFont typeface="Arial" panose="020B0604020202020204" pitchFamily="34" charset="0"/>
              <a:buChar char="•"/>
              <a:defRPr sz="1200"/>
            </a:pPr>
            <a:r>
              <a:rPr lang="en-GB" sz="1400" dirty="0">
                <a:solidFill>
                  <a:schemeClr val="accent6"/>
                </a:solidFill>
              </a:rPr>
              <a:t>The </a:t>
            </a:r>
            <a:r>
              <a:rPr lang="en-GB" sz="1400" b="1" i="1" dirty="0" err="1">
                <a:solidFill>
                  <a:schemeClr val="accent6"/>
                </a:solidFill>
              </a:rPr>
              <a:t>AppCategory</a:t>
            </a:r>
            <a:r>
              <a:rPr lang="en-GB" sz="1400" dirty="0">
                <a:solidFill>
                  <a:schemeClr val="accent6"/>
                </a:solidFill>
              </a:rPr>
              <a:t> class represents the largest and most well represented ontology class: Among the subclasses we mention: </a:t>
            </a:r>
            <a:r>
              <a:rPr lang="en-GB" sz="1400" b="1" i="1" dirty="0">
                <a:solidFill>
                  <a:schemeClr val="accent6"/>
                </a:solidFill>
              </a:rPr>
              <a:t>Lifestyle, Fitness, Games, Education, Social Networking</a:t>
            </a:r>
            <a:r>
              <a:rPr lang="en-GB" sz="1400" dirty="0">
                <a:solidFill>
                  <a:schemeClr val="accent6"/>
                </a:solidFill>
              </a:rPr>
              <a:t>, etc.</a:t>
            </a:r>
          </a:p>
          <a:p>
            <a:pPr algn="just">
              <a:lnSpc>
                <a:spcPct val="150000"/>
              </a:lnSpc>
              <a:defRPr sz="1200"/>
            </a:pPr>
            <a:endParaRPr lang="en-GB" sz="300" dirty="0">
              <a:solidFill>
                <a:schemeClr val="accent6"/>
              </a:solidFill>
            </a:endParaRPr>
          </a:p>
          <a:p>
            <a:pPr marL="171450" indent="-171450" algn="just">
              <a:lnSpc>
                <a:spcPct val="150000"/>
              </a:lnSpc>
              <a:buFont typeface="Arial" panose="020B0604020202020204" pitchFamily="34" charset="0"/>
              <a:buChar char="•"/>
              <a:defRPr sz="1200"/>
            </a:pPr>
            <a:r>
              <a:rPr lang="en-GB" sz="1400" dirty="0">
                <a:solidFill>
                  <a:schemeClr val="accent6"/>
                </a:solidFill>
              </a:rPr>
              <a:t>Each concrete example of the application is represented as an instance of a subclass of Category.</a:t>
            </a:r>
          </a:p>
        </p:txBody>
      </p:sp>
      <p:grpSp>
        <p:nvGrpSpPr>
          <p:cNvPr id="21" name="Google Shape;452;p21">
            <a:extLst>
              <a:ext uri="{FF2B5EF4-FFF2-40B4-BE49-F238E27FC236}">
                <a16:creationId xmlns:a16="http://schemas.microsoft.com/office/drawing/2014/main" id="{4F8DCF69-658C-DE4F-B47E-C5CD65817121}"/>
              </a:ext>
            </a:extLst>
          </p:cNvPr>
          <p:cNvGrpSpPr/>
          <p:nvPr/>
        </p:nvGrpSpPr>
        <p:grpSpPr>
          <a:xfrm>
            <a:off x="10578084" y="497292"/>
            <a:ext cx="713232" cy="712800"/>
            <a:chOff x="0" y="0"/>
            <a:chExt cx="457200" cy="457200"/>
          </a:xfrm>
        </p:grpSpPr>
        <p:sp>
          <p:nvSpPr>
            <p:cNvPr id="22" name="Circle">
              <a:extLst>
                <a:ext uri="{FF2B5EF4-FFF2-40B4-BE49-F238E27FC236}">
                  <a16:creationId xmlns:a16="http://schemas.microsoft.com/office/drawing/2014/main" id="{76059AD9-45FF-B941-B6D0-B0A6F906B822}"/>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23" name="01">
              <a:extLst>
                <a:ext uri="{FF2B5EF4-FFF2-40B4-BE49-F238E27FC236}">
                  <a16:creationId xmlns:a16="http://schemas.microsoft.com/office/drawing/2014/main" id="{F3DB7D91-1566-1B41-A9A9-764759BB6E0B}"/>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2.1</a:t>
              </a:r>
            </a:p>
          </p:txBody>
        </p:sp>
      </p:grpSp>
      <p:sp>
        <p:nvSpPr>
          <p:cNvPr id="24" name="Segnaposto numero diapositiva 1">
            <a:extLst>
              <a:ext uri="{FF2B5EF4-FFF2-40B4-BE49-F238E27FC236}">
                <a16:creationId xmlns:a16="http://schemas.microsoft.com/office/drawing/2014/main" id="{EE7D0DEC-C2C7-CB4F-9652-C7F6B50CB3C6}"/>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3</a:t>
            </a:fld>
            <a:endParaRPr lang="it-IT"/>
          </a:p>
        </p:txBody>
      </p:sp>
    </p:spTree>
    <p:extLst>
      <p:ext uri="{BB962C8B-B14F-4D97-AF65-F5344CB8AC3E}">
        <p14:creationId xmlns:p14="http://schemas.microsoft.com/office/powerpoint/2010/main" val="360157014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79" name="Freeform: Shape 2"/>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680" name="Freeform: Shape 4"/>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681" name="Rectangle 6"/>
          <p:cNvSpPr txBox="1"/>
          <p:nvPr/>
        </p:nvSpPr>
        <p:spPr>
          <a:xfrm>
            <a:off x="6029426" y="1417219"/>
            <a:ext cx="3766573"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About Laptop </a:t>
            </a:r>
            <a:r>
              <a:rPr>
                <a:solidFill>
                  <a:srgbClr val="FFFFFF"/>
                </a:solidFill>
              </a:rPr>
              <a:t>Mockup Devices</a:t>
            </a:r>
          </a:p>
        </p:txBody>
      </p:sp>
      <p:sp>
        <p:nvSpPr>
          <p:cNvPr id="682" name="TextBox 8"/>
          <p:cNvSpPr txBox="1"/>
          <p:nvPr/>
        </p:nvSpPr>
        <p:spPr>
          <a:xfrm>
            <a:off x="6046587" y="1255116"/>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683" name="Google Shape;44;p4"/>
          <p:cNvSpPr txBox="1"/>
          <p:nvPr/>
        </p:nvSpPr>
        <p:spPr>
          <a:xfrm>
            <a:off x="6032070" y="3197010"/>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84" name="Google Shape;85;p6"/>
          <p:cNvSpPr txBox="1"/>
          <p:nvPr/>
        </p:nvSpPr>
        <p:spPr>
          <a:xfrm>
            <a:off x="6027497" y="2867143"/>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85" name="Google Shape;44;p4"/>
          <p:cNvSpPr txBox="1"/>
          <p:nvPr/>
        </p:nvSpPr>
        <p:spPr>
          <a:xfrm>
            <a:off x="8627507" y="3197010"/>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86" name="Google Shape;85;p6"/>
          <p:cNvSpPr txBox="1"/>
          <p:nvPr/>
        </p:nvSpPr>
        <p:spPr>
          <a:xfrm>
            <a:off x="8622934" y="2867143"/>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87" name="Google Shape;44;p4"/>
          <p:cNvSpPr txBox="1"/>
          <p:nvPr/>
        </p:nvSpPr>
        <p:spPr>
          <a:xfrm>
            <a:off x="6032070" y="4630708"/>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88" name="Google Shape;85;p6"/>
          <p:cNvSpPr txBox="1"/>
          <p:nvPr/>
        </p:nvSpPr>
        <p:spPr>
          <a:xfrm>
            <a:off x="6027497" y="4300840"/>
            <a:ext cx="1809260"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sp>
        <p:nvSpPr>
          <p:cNvPr id="689" name="Google Shape;44;p4"/>
          <p:cNvSpPr txBox="1"/>
          <p:nvPr/>
        </p:nvSpPr>
        <p:spPr>
          <a:xfrm>
            <a:off x="8627507" y="4630708"/>
            <a:ext cx="2093661" cy="80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col as nse lectus ornare, vive rra cte tur adipiscing</a:t>
            </a:r>
          </a:p>
        </p:txBody>
      </p:sp>
      <p:sp>
        <p:nvSpPr>
          <p:cNvPr id="690" name="Google Shape;85;p6"/>
          <p:cNvSpPr txBox="1"/>
          <p:nvPr/>
        </p:nvSpPr>
        <p:spPr>
          <a:xfrm>
            <a:off x="8622934" y="4300840"/>
            <a:ext cx="2093661" cy="33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600" b="1"/>
            </a:lvl1pPr>
          </a:lstStyle>
          <a:p>
            <a:r>
              <a:t>Portfolio Here</a:t>
            </a:r>
          </a:p>
        </p:txBody>
      </p:sp>
      <p:pic>
        <p:nvPicPr>
          <p:cNvPr id="691" name="Picture Placeholder 3" descr="Picture Placeholder 3"/>
          <p:cNvPicPr>
            <a:picLocks noGrp="1" noChangeAspect="1"/>
          </p:cNvPicPr>
          <p:nvPr>
            <p:ph type="pic" sz="quarter" idx="21"/>
          </p:nvPr>
        </p:nvPicPr>
        <p:blipFill>
          <a:blip r:embed="rId2"/>
          <a:srcRect t="18032" b="18032"/>
          <a:stretch>
            <a:fillRect/>
          </a:stretch>
        </p:blipFill>
        <p:spPr>
          <a:prstGeom prst="rect">
            <a:avLst/>
          </a:prstGeom>
        </p:spPr>
      </p:pic>
      <p:sp>
        <p:nvSpPr>
          <p:cNvPr id="2" name="Segnaposto numero diapositiva 1">
            <a:extLst>
              <a:ext uri="{FF2B5EF4-FFF2-40B4-BE49-F238E27FC236}">
                <a16:creationId xmlns:a16="http://schemas.microsoft.com/office/drawing/2014/main" id="{3AB35135-EA27-CE46-85CB-03E108009034}"/>
              </a:ext>
            </a:extLst>
          </p:cNvPr>
          <p:cNvSpPr>
            <a:spLocks noGrp="1"/>
          </p:cNvSpPr>
          <p:nvPr>
            <p:ph type="sldNum" sz="quarter" idx="2"/>
          </p:nvPr>
        </p:nvSpPr>
        <p:spPr/>
        <p:txBody>
          <a:bodyPr/>
          <a:lstStyle/>
          <a:p>
            <a:fld id="{86CB4B4D-7CA3-9044-876B-883B54F8677D}" type="slidenum">
              <a:rPr lang="it-IT" smtClean="0"/>
              <a:t>39</a:t>
            </a:fld>
            <a:endParaRPr lang="it-IT"/>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Freeform: Shape 1"/>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694" name="Freeform: Shape 2"/>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695" name="Freeform: Shape 4"/>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696" name="Rectangle 6"/>
          <p:cNvSpPr txBox="1"/>
          <p:nvPr/>
        </p:nvSpPr>
        <p:spPr>
          <a:xfrm>
            <a:off x="1495519" y="1689933"/>
            <a:ext cx="3766573"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rPr dirty="0"/>
              <a:t>About Tablet </a:t>
            </a:r>
            <a:r>
              <a:rPr dirty="0">
                <a:solidFill>
                  <a:srgbClr val="FFFFFF"/>
                </a:solidFill>
              </a:rPr>
              <a:t>Mockup Devices</a:t>
            </a:r>
          </a:p>
        </p:txBody>
      </p:sp>
      <p:sp>
        <p:nvSpPr>
          <p:cNvPr id="697" name="TextBox 8"/>
          <p:cNvSpPr txBox="1"/>
          <p:nvPr/>
        </p:nvSpPr>
        <p:spPr>
          <a:xfrm>
            <a:off x="1512681" y="1527830"/>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698" name="Rectangle 10"/>
          <p:cNvSpPr txBox="1"/>
          <p:nvPr/>
        </p:nvSpPr>
        <p:spPr>
          <a:xfrm>
            <a:off x="1490229" y="4170803"/>
            <a:ext cx="4114727"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a:r>
          </a:p>
        </p:txBody>
      </p:sp>
      <p:sp>
        <p:nvSpPr>
          <p:cNvPr id="699" name="Rectangle 12"/>
          <p:cNvSpPr txBox="1"/>
          <p:nvPr/>
        </p:nvSpPr>
        <p:spPr>
          <a:xfrm>
            <a:off x="1466319" y="4854871"/>
            <a:ext cx="4114727"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a:t>
            </a:r>
          </a:p>
        </p:txBody>
      </p:sp>
      <p:sp>
        <p:nvSpPr>
          <p:cNvPr id="700" name="Rectangle 14"/>
          <p:cNvSpPr txBox="1"/>
          <p:nvPr/>
        </p:nvSpPr>
        <p:spPr>
          <a:xfrm>
            <a:off x="1486967" y="3163783"/>
            <a:ext cx="2298863"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a:p>
            <a:pPr marL="171450" indent="-171450" algn="just">
              <a:lnSpc>
                <a:spcPct val="150000"/>
              </a:lnSpc>
              <a:buSzPct val="100000"/>
              <a:buFont typeface="Arial"/>
              <a:buChar char="•"/>
              <a:defRPr sz="1200"/>
            </a:pPr>
            <a:r>
              <a:t>Lorem ipsum dolor sit amet</a:t>
            </a:r>
          </a:p>
        </p:txBody>
      </p:sp>
      <p:pic>
        <p:nvPicPr>
          <p:cNvPr id="701" name="Picture Placeholder 3" descr="Picture Placeholder 3"/>
          <p:cNvPicPr>
            <a:picLocks noGrp="1" noChangeAspect="1"/>
          </p:cNvPicPr>
          <p:nvPr>
            <p:ph type="pic" sz="half" idx="21"/>
          </p:nvPr>
        </p:nvPicPr>
        <p:blipFill>
          <a:blip r:embed="rId2"/>
          <a:srcRect l="15049" r="15049"/>
          <a:stretch>
            <a:fillRect/>
          </a:stretch>
        </p:blipFill>
        <p:spPr>
          <a:custGeom>
            <a:avLst/>
            <a:gdLst/>
            <a:ahLst/>
            <a:cxnLst>
              <a:cxn ang="0">
                <a:pos x="wd2" y="hd2"/>
              </a:cxn>
              <a:cxn ang="5400000">
                <a:pos x="wd2" y="hd2"/>
              </a:cxn>
              <a:cxn ang="10800000">
                <a:pos x="wd2" y="hd2"/>
              </a:cxn>
              <a:cxn ang="16200000">
                <a:pos x="wd2" y="hd2"/>
              </a:cxn>
            </a:cxnLst>
            <a:rect l="0" t="0" r="r" b="b"/>
            <a:pathLst>
              <a:path w="21600" h="21600" extrusionOk="0">
                <a:moveTo>
                  <a:pt x="830" y="0"/>
                </a:moveTo>
                <a:cubicBezTo>
                  <a:pt x="371" y="0"/>
                  <a:pt x="0" y="259"/>
                  <a:pt x="0" y="580"/>
                </a:cubicBezTo>
                <a:lnTo>
                  <a:pt x="0" y="21020"/>
                </a:lnTo>
                <a:cubicBezTo>
                  <a:pt x="0" y="21341"/>
                  <a:pt x="371" y="21600"/>
                  <a:pt x="830" y="21600"/>
                </a:cubicBezTo>
                <a:lnTo>
                  <a:pt x="20770" y="21600"/>
                </a:lnTo>
                <a:cubicBezTo>
                  <a:pt x="21229" y="21600"/>
                  <a:pt x="21600" y="21341"/>
                  <a:pt x="21600" y="21020"/>
                </a:cubicBezTo>
                <a:lnTo>
                  <a:pt x="21600" y="580"/>
                </a:lnTo>
                <a:cubicBezTo>
                  <a:pt x="21600" y="259"/>
                  <a:pt x="21229" y="0"/>
                  <a:pt x="20770" y="0"/>
                </a:cubicBezTo>
                <a:lnTo>
                  <a:pt x="830" y="0"/>
                </a:lnTo>
                <a:close/>
              </a:path>
            </a:pathLst>
          </a:custGeom>
        </p:spPr>
      </p:pic>
      <p:sp>
        <p:nvSpPr>
          <p:cNvPr id="2" name="Segnaposto numero diapositiva 1">
            <a:extLst>
              <a:ext uri="{FF2B5EF4-FFF2-40B4-BE49-F238E27FC236}">
                <a16:creationId xmlns:a16="http://schemas.microsoft.com/office/drawing/2014/main" id="{2D2BC602-1877-8549-B54A-4C83B87DC3D0}"/>
              </a:ext>
            </a:extLst>
          </p:cNvPr>
          <p:cNvSpPr>
            <a:spLocks noGrp="1"/>
          </p:cNvSpPr>
          <p:nvPr>
            <p:ph type="sldNum" sz="quarter" idx="2"/>
          </p:nvPr>
        </p:nvSpPr>
        <p:spPr/>
        <p:txBody>
          <a:bodyPr/>
          <a:lstStyle/>
          <a:p>
            <a:fld id="{86CB4B4D-7CA3-9044-876B-883B54F8677D}" type="slidenum">
              <a:rPr lang="it-IT" smtClean="0"/>
              <a:t>40</a:t>
            </a:fld>
            <a:endParaRPr lang="it-IT"/>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Freeform: Shape 1"/>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704" name="Freeform: Shape 2"/>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705" name="Freeform: Shape 4"/>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706" name="Rectangle 8"/>
          <p:cNvSpPr txBox="1"/>
          <p:nvPr/>
        </p:nvSpPr>
        <p:spPr>
          <a:xfrm>
            <a:off x="6109635" y="1529513"/>
            <a:ext cx="3766574"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About Tablet </a:t>
            </a:r>
            <a:r>
              <a:rPr>
                <a:solidFill>
                  <a:srgbClr val="FFFFFF"/>
                </a:solidFill>
              </a:rPr>
              <a:t>Mockup Devices</a:t>
            </a:r>
          </a:p>
        </p:txBody>
      </p:sp>
      <p:sp>
        <p:nvSpPr>
          <p:cNvPr id="707" name="TextBox 9"/>
          <p:cNvSpPr txBox="1"/>
          <p:nvPr/>
        </p:nvSpPr>
        <p:spPr>
          <a:xfrm>
            <a:off x="6126798" y="1367411"/>
            <a:ext cx="1261961"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sp>
        <p:nvSpPr>
          <p:cNvPr id="708" name="Google Shape;451;p21"/>
          <p:cNvSpPr txBox="1"/>
          <p:nvPr/>
        </p:nvSpPr>
        <p:spPr>
          <a:xfrm>
            <a:off x="6837550" y="3156463"/>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711" name="Google Shape;452;p21"/>
          <p:cNvGrpSpPr/>
          <p:nvPr/>
        </p:nvGrpSpPr>
        <p:grpSpPr>
          <a:xfrm>
            <a:off x="6144126" y="3235173"/>
            <a:ext cx="457201" cy="457201"/>
            <a:chOff x="0" y="0"/>
            <a:chExt cx="457200" cy="457200"/>
          </a:xfrm>
        </p:grpSpPr>
        <p:sp>
          <p:nvSpPr>
            <p:cNvPr id="709"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710" name="01"/>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01</a:t>
              </a:r>
            </a:p>
          </p:txBody>
        </p:sp>
      </p:grpSp>
      <p:sp>
        <p:nvSpPr>
          <p:cNvPr id="712" name="Google Shape;453;p21"/>
          <p:cNvSpPr txBox="1"/>
          <p:nvPr/>
        </p:nvSpPr>
        <p:spPr>
          <a:xfrm>
            <a:off x="6837550" y="4075620"/>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715" name="Google Shape;454;p21"/>
          <p:cNvGrpSpPr/>
          <p:nvPr/>
        </p:nvGrpSpPr>
        <p:grpSpPr>
          <a:xfrm>
            <a:off x="6144126" y="4154334"/>
            <a:ext cx="457201" cy="457201"/>
            <a:chOff x="0" y="0"/>
            <a:chExt cx="457200" cy="457200"/>
          </a:xfrm>
        </p:grpSpPr>
        <p:sp>
          <p:nvSpPr>
            <p:cNvPr id="713"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714" name="02"/>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02</a:t>
              </a:r>
            </a:p>
          </p:txBody>
        </p:sp>
      </p:grpSp>
      <p:sp>
        <p:nvSpPr>
          <p:cNvPr id="716" name="Google Shape;455;p21"/>
          <p:cNvSpPr txBox="1"/>
          <p:nvPr/>
        </p:nvSpPr>
        <p:spPr>
          <a:xfrm>
            <a:off x="6837550" y="4994778"/>
            <a:ext cx="3643458" cy="535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lgn="just">
              <a:lnSpc>
                <a:spcPct val="150000"/>
              </a:lnSpc>
              <a:defRPr sz="1200">
                <a:solidFill>
                  <a:srgbClr val="E7E6E6"/>
                </a:solidFill>
              </a:defRPr>
            </a:lvl1pPr>
          </a:lstStyle>
          <a:p>
            <a:r>
              <a:t>Lorem ipsum dolor sit amet, conse lectus ornare, vive rra ctetur adipiscing elit. Pellentesque scele</a:t>
            </a:r>
          </a:p>
        </p:txBody>
      </p:sp>
      <p:grpSp>
        <p:nvGrpSpPr>
          <p:cNvPr id="719" name="Google Shape;456;p21"/>
          <p:cNvGrpSpPr/>
          <p:nvPr/>
        </p:nvGrpSpPr>
        <p:grpSpPr>
          <a:xfrm>
            <a:off x="6144126" y="5073496"/>
            <a:ext cx="457201" cy="457201"/>
            <a:chOff x="0" y="0"/>
            <a:chExt cx="457200" cy="457200"/>
          </a:xfrm>
        </p:grpSpPr>
        <p:sp>
          <p:nvSpPr>
            <p:cNvPr id="717" name="Circle"/>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a:p>
          </p:txBody>
        </p:sp>
        <p:sp>
          <p:nvSpPr>
            <p:cNvPr id="718" name="03"/>
            <p:cNvSpPr txBox="1"/>
            <p:nvPr/>
          </p:nvSpPr>
          <p:spPr>
            <a:xfrm>
              <a:off x="112679" y="113050"/>
              <a:ext cx="231842" cy="231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t>03</a:t>
              </a:r>
            </a:p>
          </p:txBody>
        </p:sp>
      </p:grpSp>
      <p:pic>
        <p:nvPicPr>
          <p:cNvPr id="720" name="Picture Placeholder 3" descr="Picture Placeholder 3"/>
          <p:cNvPicPr>
            <a:picLocks noGrp="1" noChangeAspect="1"/>
          </p:cNvPicPr>
          <p:nvPr>
            <p:ph type="pic" sz="quarter" idx="21"/>
          </p:nvPr>
        </p:nvPicPr>
        <p:blipFill>
          <a:blip r:embed="rId2"/>
          <a:srcRect t="19973" b="19973"/>
          <a:stretch>
            <a:fillRect/>
          </a:stretch>
        </p:blipFill>
        <p:spPr>
          <a:prstGeom prst="rect">
            <a:avLst/>
          </a:prstGeom>
        </p:spPr>
      </p:pic>
      <p:sp>
        <p:nvSpPr>
          <p:cNvPr id="2" name="Segnaposto numero diapositiva 1">
            <a:extLst>
              <a:ext uri="{FF2B5EF4-FFF2-40B4-BE49-F238E27FC236}">
                <a16:creationId xmlns:a16="http://schemas.microsoft.com/office/drawing/2014/main" id="{4300A101-77DA-584E-868B-455865DC2205}"/>
              </a:ext>
            </a:extLst>
          </p:cNvPr>
          <p:cNvSpPr>
            <a:spLocks noGrp="1"/>
          </p:cNvSpPr>
          <p:nvPr>
            <p:ph type="sldNum" sz="quarter" idx="2"/>
          </p:nvPr>
        </p:nvSpPr>
        <p:spPr/>
        <p:txBody>
          <a:bodyPr/>
          <a:lstStyle/>
          <a:p>
            <a:fld id="{86CB4B4D-7CA3-9044-876B-883B54F8677D}" type="slidenum">
              <a:rPr lang="it-IT" smtClean="0"/>
              <a:t>41</a:t>
            </a:fld>
            <a:endParaRPr lang="it-IT"/>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Freeform: Shape 2"/>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723" name="Freeform: Shape 4"/>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724" name="Freeform: Shape 6"/>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725" name="Freeform: Shape 8"/>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726" name="Freeform: Shape 10"/>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727" name="Freeform: Shape 12"/>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728" name="Rectangle 7"/>
          <p:cNvSpPr txBox="1"/>
          <p:nvPr/>
        </p:nvSpPr>
        <p:spPr>
          <a:xfrm>
            <a:off x="2168918" y="4857596"/>
            <a:ext cx="143056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b="1">
                <a:solidFill>
                  <a:srgbClr val="E7E6E6"/>
                </a:solidFill>
              </a:defRPr>
            </a:lvl1pPr>
          </a:lstStyle>
          <a:p>
            <a:r>
              <a:t>Telephone</a:t>
            </a:r>
          </a:p>
        </p:txBody>
      </p:sp>
      <p:sp>
        <p:nvSpPr>
          <p:cNvPr id="729" name="Rectangle 9"/>
          <p:cNvSpPr txBox="1"/>
          <p:nvPr/>
        </p:nvSpPr>
        <p:spPr>
          <a:xfrm>
            <a:off x="2187969" y="5236207"/>
            <a:ext cx="182389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sz="1200" i="1">
                <a:solidFill>
                  <a:srgbClr val="E7E6E6"/>
                </a:solidFill>
              </a:defRPr>
            </a:lvl1pPr>
          </a:lstStyle>
          <a:p>
            <a:r>
              <a:t>0-8-000-000</a:t>
            </a:r>
          </a:p>
        </p:txBody>
      </p:sp>
      <p:grpSp>
        <p:nvGrpSpPr>
          <p:cNvPr id="733" name="Group 564"/>
          <p:cNvGrpSpPr/>
          <p:nvPr/>
        </p:nvGrpSpPr>
        <p:grpSpPr>
          <a:xfrm>
            <a:off x="1544194" y="5075063"/>
            <a:ext cx="358541" cy="365761"/>
            <a:chOff x="0" y="0"/>
            <a:chExt cx="358540" cy="365759"/>
          </a:xfrm>
        </p:grpSpPr>
        <p:sp>
          <p:nvSpPr>
            <p:cNvPr id="730" name="Freeform 566"/>
            <p:cNvSpPr/>
            <p:nvPr/>
          </p:nvSpPr>
          <p:spPr>
            <a:xfrm>
              <a:off x="12031" y="91439"/>
              <a:ext cx="334478" cy="274321"/>
            </a:xfrm>
            <a:custGeom>
              <a:avLst/>
              <a:gdLst/>
              <a:ahLst/>
              <a:cxnLst>
                <a:cxn ang="0">
                  <a:pos x="wd2" y="hd2"/>
                </a:cxn>
                <a:cxn ang="5400000">
                  <a:pos x="wd2" y="hd2"/>
                </a:cxn>
                <a:cxn ang="10800000">
                  <a:pos x="wd2" y="hd2"/>
                </a:cxn>
                <a:cxn ang="16200000">
                  <a:pos x="wd2" y="hd2"/>
                </a:cxn>
              </a:cxnLst>
              <a:rect l="0" t="0" r="r" b="b"/>
              <a:pathLst>
                <a:path w="21600" h="21600" extrusionOk="0">
                  <a:moveTo>
                    <a:pt x="7744" y="6619"/>
                  </a:moveTo>
                  <a:lnTo>
                    <a:pt x="7659" y="6748"/>
                  </a:lnTo>
                  <a:lnTo>
                    <a:pt x="7567" y="6835"/>
                  </a:lnTo>
                  <a:lnTo>
                    <a:pt x="2506" y="12548"/>
                  </a:lnTo>
                  <a:lnTo>
                    <a:pt x="2506" y="18580"/>
                  </a:lnTo>
                  <a:lnTo>
                    <a:pt x="19101" y="18580"/>
                  </a:lnTo>
                  <a:lnTo>
                    <a:pt x="19101" y="12548"/>
                  </a:lnTo>
                  <a:lnTo>
                    <a:pt x="14040" y="6835"/>
                  </a:lnTo>
                  <a:lnTo>
                    <a:pt x="13941" y="6722"/>
                  </a:lnTo>
                  <a:lnTo>
                    <a:pt x="13864" y="6619"/>
                  </a:lnTo>
                  <a:lnTo>
                    <a:pt x="7744" y="6619"/>
                  </a:lnTo>
                  <a:close/>
                  <a:moveTo>
                    <a:pt x="8527" y="0"/>
                  </a:moveTo>
                  <a:lnTo>
                    <a:pt x="8732" y="35"/>
                  </a:lnTo>
                  <a:lnTo>
                    <a:pt x="8922" y="104"/>
                  </a:lnTo>
                  <a:lnTo>
                    <a:pt x="9092" y="216"/>
                  </a:lnTo>
                  <a:lnTo>
                    <a:pt x="9240" y="362"/>
                  </a:lnTo>
                  <a:lnTo>
                    <a:pt x="9360" y="544"/>
                  </a:lnTo>
                  <a:lnTo>
                    <a:pt x="9452" y="742"/>
                  </a:lnTo>
                  <a:lnTo>
                    <a:pt x="9515" y="975"/>
                  </a:lnTo>
                  <a:lnTo>
                    <a:pt x="9529" y="1217"/>
                  </a:lnTo>
                  <a:lnTo>
                    <a:pt x="9529" y="3599"/>
                  </a:lnTo>
                  <a:lnTo>
                    <a:pt x="12078" y="3599"/>
                  </a:lnTo>
                  <a:lnTo>
                    <a:pt x="12078" y="1217"/>
                  </a:lnTo>
                  <a:lnTo>
                    <a:pt x="12092" y="975"/>
                  </a:lnTo>
                  <a:lnTo>
                    <a:pt x="12155" y="742"/>
                  </a:lnTo>
                  <a:lnTo>
                    <a:pt x="12240" y="544"/>
                  </a:lnTo>
                  <a:lnTo>
                    <a:pt x="12367" y="362"/>
                  </a:lnTo>
                  <a:lnTo>
                    <a:pt x="12515" y="216"/>
                  </a:lnTo>
                  <a:lnTo>
                    <a:pt x="12685" y="104"/>
                  </a:lnTo>
                  <a:lnTo>
                    <a:pt x="12875" y="35"/>
                  </a:lnTo>
                  <a:lnTo>
                    <a:pt x="13080" y="0"/>
                  </a:lnTo>
                  <a:lnTo>
                    <a:pt x="13271" y="35"/>
                  </a:lnTo>
                  <a:lnTo>
                    <a:pt x="13461" y="104"/>
                  </a:lnTo>
                  <a:lnTo>
                    <a:pt x="13638" y="216"/>
                  </a:lnTo>
                  <a:lnTo>
                    <a:pt x="13779" y="362"/>
                  </a:lnTo>
                  <a:lnTo>
                    <a:pt x="13906" y="544"/>
                  </a:lnTo>
                  <a:lnTo>
                    <a:pt x="13991" y="742"/>
                  </a:lnTo>
                  <a:lnTo>
                    <a:pt x="14054" y="975"/>
                  </a:lnTo>
                  <a:lnTo>
                    <a:pt x="14075" y="1217"/>
                  </a:lnTo>
                  <a:lnTo>
                    <a:pt x="14075" y="3599"/>
                  </a:lnTo>
                  <a:lnTo>
                    <a:pt x="14499" y="3599"/>
                  </a:lnTo>
                  <a:lnTo>
                    <a:pt x="14626" y="3616"/>
                  </a:lnTo>
                  <a:lnTo>
                    <a:pt x="14746" y="3659"/>
                  </a:lnTo>
                  <a:lnTo>
                    <a:pt x="14873" y="3737"/>
                  </a:lnTo>
                  <a:lnTo>
                    <a:pt x="15007" y="3840"/>
                  </a:lnTo>
                  <a:lnTo>
                    <a:pt x="15134" y="3935"/>
                  </a:lnTo>
                  <a:lnTo>
                    <a:pt x="15374" y="4177"/>
                  </a:lnTo>
                  <a:lnTo>
                    <a:pt x="15473" y="4298"/>
                  </a:lnTo>
                  <a:lnTo>
                    <a:pt x="15565" y="4401"/>
                  </a:lnTo>
                  <a:lnTo>
                    <a:pt x="15635" y="4496"/>
                  </a:lnTo>
                  <a:lnTo>
                    <a:pt x="15699" y="4565"/>
                  </a:lnTo>
                  <a:lnTo>
                    <a:pt x="15734" y="4617"/>
                  </a:lnTo>
                  <a:lnTo>
                    <a:pt x="15741" y="4634"/>
                  </a:lnTo>
                  <a:lnTo>
                    <a:pt x="21226" y="10804"/>
                  </a:lnTo>
                  <a:lnTo>
                    <a:pt x="21325" y="10934"/>
                  </a:lnTo>
                  <a:lnTo>
                    <a:pt x="21416" y="11089"/>
                  </a:lnTo>
                  <a:lnTo>
                    <a:pt x="21487" y="11262"/>
                  </a:lnTo>
                  <a:lnTo>
                    <a:pt x="21551" y="11434"/>
                  </a:lnTo>
                  <a:lnTo>
                    <a:pt x="21586" y="11616"/>
                  </a:lnTo>
                  <a:lnTo>
                    <a:pt x="21600" y="11771"/>
                  </a:lnTo>
                  <a:lnTo>
                    <a:pt x="21600" y="19391"/>
                  </a:lnTo>
                  <a:lnTo>
                    <a:pt x="21579" y="19719"/>
                  </a:lnTo>
                  <a:lnTo>
                    <a:pt x="21522" y="20029"/>
                  </a:lnTo>
                  <a:lnTo>
                    <a:pt x="21431" y="20323"/>
                  </a:lnTo>
                  <a:lnTo>
                    <a:pt x="21296" y="20590"/>
                  </a:lnTo>
                  <a:lnTo>
                    <a:pt x="21148" y="20841"/>
                  </a:lnTo>
                  <a:lnTo>
                    <a:pt x="20965" y="21056"/>
                  </a:lnTo>
                  <a:lnTo>
                    <a:pt x="20760" y="21246"/>
                  </a:lnTo>
                  <a:lnTo>
                    <a:pt x="20534" y="21402"/>
                  </a:lnTo>
                  <a:lnTo>
                    <a:pt x="20294" y="21505"/>
                  </a:lnTo>
                  <a:lnTo>
                    <a:pt x="20033" y="21583"/>
                  </a:lnTo>
                  <a:lnTo>
                    <a:pt x="19765" y="21600"/>
                  </a:lnTo>
                  <a:lnTo>
                    <a:pt x="1842" y="21600"/>
                  </a:lnTo>
                  <a:lnTo>
                    <a:pt x="1574" y="21583"/>
                  </a:lnTo>
                  <a:lnTo>
                    <a:pt x="1313" y="21505"/>
                  </a:lnTo>
                  <a:lnTo>
                    <a:pt x="1073" y="21402"/>
                  </a:lnTo>
                  <a:lnTo>
                    <a:pt x="847" y="21246"/>
                  </a:lnTo>
                  <a:lnTo>
                    <a:pt x="642" y="21056"/>
                  </a:lnTo>
                  <a:lnTo>
                    <a:pt x="459" y="20841"/>
                  </a:lnTo>
                  <a:lnTo>
                    <a:pt x="296" y="20590"/>
                  </a:lnTo>
                  <a:lnTo>
                    <a:pt x="176" y="20323"/>
                  </a:lnTo>
                  <a:lnTo>
                    <a:pt x="85" y="20029"/>
                  </a:lnTo>
                  <a:lnTo>
                    <a:pt x="28" y="19719"/>
                  </a:lnTo>
                  <a:lnTo>
                    <a:pt x="0" y="19391"/>
                  </a:lnTo>
                  <a:lnTo>
                    <a:pt x="0" y="11771"/>
                  </a:lnTo>
                  <a:lnTo>
                    <a:pt x="21" y="11616"/>
                  </a:lnTo>
                  <a:lnTo>
                    <a:pt x="56" y="11434"/>
                  </a:lnTo>
                  <a:lnTo>
                    <a:pt x="120" y="11262"/>
                  </a:lnTo>
                  <a:lnTo>
                    <a:pt x="191" y="11089"/>
                  </a:lnTo>
                  <a:lnTo>
                    <a:pt x="282" y="10934"/>
                  </a:lnTo>
                  <a:lnTo>
                    <a:pt x="388" y="10804"/>
                  </a:lnTo>
                  <a:lnTo>
                    <a:pt x="5859" y="4634"/>
                  </a:lnTo>
                  <a:lnTo>
                    <a:pt x="5880" y="4617"/>
                  </a:lnTo>
                  <a:lnTo>
                    <a:pt x="5908" y="4565"/>
                  </a:lnTo>
                  <a:lnTo>
                    <a:pt x="6042" y="4401"/>
                  </a:lnTo>
                  <a:lnTo>
                    <a:pt x="6134" y="4298"/>
                  </a:lnTo>
                  <a:lnTo>
                    <a:pt x="6233" y="4177"/>
                  </a:lnTo>
                  <a:lnTo>
                    <a:pt x="6473" y="3935"/>
                  </a:lnTo>
                  <a:lnTo>
                    <a:pt x="6600" y="3840"/>
                  </a:lnTo>
                  <a:lnTo>
                    <a:pt x="6727" y="3737"/>
                  </a:lnTo>
                  <a:lnTo>
                    <a:pt x="6861" y="3659"/>
                  </a:lnTo>
                  <a:lnTo>
                    <a:pt x="6981" y="3616"/>
                  </a:lnTo>
                  <a:lnTo>
                    <a:pt x="7101" y="3599"/>
                  </a:lnTo>
                  <a:lnTo>
                    <a:pt x="7532" y="3599"/>
                  </a:lnTo>
                  <a:lnTo>
                    <a:pt x="7532" y="1217"/>
                  </a:lnTo>
                  <a:lnTo>
                    <a:pt x="7553" y="975"/>
                  </a:lnTo>
                  <a:lnTo>
                    <a:pt x="7609" y="742"/>
                  </a:lnTo>
                  <a:lnTo>
                    <a:pt x="7701" y="544"/>
                  </a:lnTo>
                  <a:lnTo>
                    <a:pt x="7821" y="362"/>
                  </a:lnTo>
                  <a:lnTo>
                    <a:pt x="7969" y="216"/>
                  </a:lnTo>
                  <a:lnTo>
                    <a:pt x="8146" y="104"/>
                  </a:lnTo>
                  <a:lnTo>
                    <a:pt x="8322" y="35"/>
                  </a:lnTo>
                  <a:lnTo>
                    <a:pt x="8527"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chemeClr val="accent6"/>
                  </a:solidFill>
                </a:defRPr>
              </a:pPr>
              <a:endParaRPr/>
            </a:p>
          </p:txBody>
        </p:sp>
        <p:sp>
          <p:nvSpPr>
            <p:cNvPr id="731" name="Freeform 567"/>
            <p:cNvSpPr/>
            <p:nvPr/>
          </p:nvSpPr>
          <p:spPr>
            <a:xfrm>
              <a:off x="-1" y="0"/>
              <a:ext cx="358542" cy="137160"/>
            </a:xfrm>
            <a:custGeom>
              <a:avLst/>
              <a:gdLst/>
              <a:ahLst/>
              <a:cxnLst>
                <a:cxn ang="0">
                  <a:pos x="wd2" y="hd2"/>
                </a:cxn>
                <a:cxn ang="5400000">
                  <a:pos x="wd2" y="hd2"/>
                </a:cxn>
                <a:cxn ang="10800000">
                  <a:pos x="wd2" y="hd2"/>
                </a:cxn>
                <a:cxn ang="16200000">
                  <a:pos x="wd2" y="hd2"/>
                </a:cxn>
              </a:cxnLst>
              <a:rect l="0" t="0" r="r" b="b"/>
              <a:pathLst>
                <a:path w="21600" h="21600" extrusionOk="0">
                  <a:moveTo>
                    <a:pt x="7011" y="0"/>
                  </a:moveTo>
                  <a:lnTo>
                    <a:pt x="14595" y="0"/>
                  </a:lnTo>
                  <a:lnTo>
                    <a:pt x="15149" y="51"/>
                  </a:lnTo>
                  <a:lnTo>
                    <a:pt x="15676" y="206"/>
                  </a:lnTo>
                  <a:lnTo>
                    <a:pt x="16203" y="462"/>
                  </a:lnTo>
                  <a:lnTo>
                    <a:pt x="16711" y="822"/>
                  </a:lnTo>
                  <a:lnTo>
                    <a:pt x="17205" y="1285"/>
                  </a:lnTo>
                  <a:lnTo>
                    <a:pt x="17679" y="1833"/>
                  </a:lnTo>
                  <a:lnTo>
                    <a:pt x="18134" y="2449"/>
                  </a:lnTo>
                  <a:lnTo>
                    <a:pt x="18562" y="3152"/>
                  </a:lnTo>
                  <a:lnTo>
                    <a:pt x="18984" y="3957"/>
                  </a:lnTo>
                  <a:lnTo>
                    <a:pt x="19366" y="4796"/>
                  </a:lnTo>
                  <a:lnTo>
                    <a:pt x="19729" y="5738"/>
                  </a:lnTo>
                  <a:lnTo>
                    <a:pt x="20065" y="6732"/>
                  </a:lnTo>
                  <a:lnTo>
                    <a:pt x="20368" y="7777"/>
                  </a:lnTo>
                  <a:lnTo>
                    <a:pt x="20645" y="8907"/>
                  </a:lnTo>
                  <a:lnTo>
                    <a:pt x="20895" y="10072"/>
                  </a:lnTo>
                  <a:lnTo>
                    <a:pt x="21106" y="11288"/>
                  </a:lnTo>
                  <a:lnTo>
                    <a:pt x="21271" y="12556"/>
                  </a:lnTo>
                  <a:lnTo>
                    <a:pt x="21415" y="13840"/>
                  </a:lnTo>
                  <a:lnTo>
                    <a:pt x="21521" y="15194"/>
                  </a:lnTo>
                  <a:lnTo>
                    <a:pt x="21580" y="16564"/>
                  </a:lnTo>
                  <a:lnTo>
                    <a:pt x="21600" y="17969"/>
                  </a:lnTo>
                  <a:lnTo>
                    <a:pt x="21600" y="20384"/>
                  </a:lnTo>
                  <a:lnTo>
                    <a:pt x="21587" y="20709"/>
                  </a:lnTo>
                  <a:lnTo>
                    <a:pt x="21534" y="21000"/>
                  </a:lnTo>
                  <a:lnTo>
                    <a:pt x="21462" y="21240"/>
                  </a:lnTo>
                  <a:lnTo>
                    <a:pt x="21363" y="21429"/>
                  </a:lnTo>
                  <a:lnTo>
                    <a:pt x="21251" y="21566"/>
                  </a:lnTo>
                  <a:lnTo>
                    <a:pt x="21126" y="21600"/>
                  </a:lnTo>
                  <a:lnTo>
                    <a:pt x="16823" y="21600"/>
                  </a:lnTo>
                  <a:lnTo>
                    <a:pt x="16612" y="21549"/>
                  </a:lnTo>
                  <a:lnTo>
                    <a:pt x="16414" y="21412"/>
                  </a:lnTo>
                  <a:lnTo>
                    <a:pt x="16236" y="21189"/>
                  </a:lnTo>
                  <a:lnTo>
                    <a:pt x="16065" y="20898"/>
                  </a:lnTo>
                  <a:lnTo>
                    <a:pt x="15933" y="20521"/>
                  </a:lnTo>
                  <a:lnTo>
                    <a:pt x="15815" y="20110"/>
                  </a:lnTo>
                  <a:lnTo>
                    <a:pt x="15729" y="19664"/>
                  </a:lnTo>
                  <a:lnTo>
                    <a:pt x="15670" y="19151"/>
                  </a:lnTo>
                  <a:lnTo>
                    <a:pt x="15656" y="18602"/>
                  </a:lnTo>
                  <a:lnTo>
                    <a:pt x="15656" y="12436"/>
                  </a:lnTo>
                  <a:lnTo>
                    <a:pt x="15637" y="11888"/>
                  </a:lnTo>
                  <a:lnTo>
                    <a:pt x="15584" y="11374"/>
                  </a:lnTo>
                  <a:lnTo>
                    <a:pt x="15492" y="10928"/>
                  </a:lnTo>
                  <a:lnTo>
                    <a:pt x="15380" y="10500"/>
                  </a:lnTo>
                  <a:lnTo>
                    <a:pt x="15241" y="10141"/>
                  </a:lnTo>
                  <a:lnTo>
                    <a:pt x="15077" y="9832"/>
                  </a:lnTo>
                  <a:lnTo>
                    <a:pt x="14892" y="9610"/>
                  </a:lnTo>
                  <a:lnTo>
                    <a:pt x="14701" y="9490"/>
                  </a:lnTo>
                  <a:lnTo>
                    <a:pt x="14490" y="9438"/>
                  </a:lnTo>
                  <a:lnTo>
                    <a:pt x="7117" y="9438"/>
                  </a:lnTo>
                  <a:lnTo>
                    <a:pt x="6906" y="9490"/>
                  </a:lnTo>
                  <a:lnTo>
                    <a:pt x="6715" y="9610"/>
                  </a:lnTo>
                  <a:lnTo>
                    <a:pt x="6530" y="9832"/>
                  </a:lnTo>
                  <a:lnTo>
                    <a:pt x="6365" y="10141"/>
                  </a:lnTo>
                  <a:lnTo>
                    <a:pt x="6227" y="10500"/>
                  </a:lnTo>
                  <a:lnTo>
                    <a:pt x="6115" y="10928"/>
                  </a:lnTo>
                  <a:lnTo>
                    <a:pt x="6023" y="11374"/>
                  </a:lnTo>
                  <a:lnTo>
                    <a:pt x="5970" y="11888"/>
                  </a:lnTo>
                  <a:lnTo>
                    <a:pt x="5950" y="12436"/>
                  </a:lnTo>
                  <a:lnTo>
                    <a:pt x="5950" y="18602"/>
                  </a:lnTo>
                  <a:lnTo>
                    <a:pt x="5930" y="19151"/>
                  </a:lnTo>
                  <a:lnTo>
                    <a:pt x="5878" y="19664"/>
                  </a:lnTo>
                  <a:lnTo>
                    <a:pt x="5785" y="20110"/>
                  </a:lnTo>
                  <a:lnTo>
                    <a:pt x="5673" y="20521"/>
                  </a:lnTo>
                  <a:lnTo>
                    <a:pt x="5535" y="20898"/>
                  </a:lnTo>
                  <a:lnTo>
                    <a:pt x="5370" y="21189"/>
                  </a:lnTo>
                  <a:lnTo>
                    <a:pt x="5192" y="21412"/>
                  </a:lnTo>
                  <a:lnTo>
                    <a:pt x="4995" y="21549"/>
                  </a:lnTo>
                  <a:lnTo>
                    <a:pt x="4784" y="21600"/>
                  </a:lnTo>
                  <a:lnTo>
                    <a:pt x="481" y="21600"/>
                  </a:lnTo>
                  <a:lnTo>
                    <a:pt x="356" y="21566"/>
                  </a:lnTo>
                  <a:lnTo>
                    <a:pt x="237" y="21429"/>
                  </a:lnTo>
                  <a:lnTo>
                    <a:pt x="138" y="21240"/>
                  </a:lnTo>
                  <a:lnTo>
                    <a:pt x="72" y="21000"/>
                  </a:lnTo>
                  <a:lnTo>
                    <a:pt x="20" y="20709"/>
                  </a:lnTo>
                  <a:lnTo>
                    <a:pt x="0" y="20384"/>
                  </a:lnTo>
                  <a:lnTo>
                    <a:pt x="0" y="17969"/>
                  </a:lnTo>
                  <a:lnTo>
                    <a:pt x="20" y="16564"/>
                  </a:lnTo>
                  <a:lnTo>
                    <a:pt x="86" y="15194"/>
                  </a:lnTo>
                  <a:lnTo>
                    <a:pt x="191" y="13840"/>
                  </a:lnTo>
                  <a:lnTo>
                    <a:pt x="323" y="12556"/>
                  </a:lnTo>
                  <a:lnTo>
                    <a:pt x="501" y="11288"/>
                  </a:lnTo>
                  <a:lnTo>
                    <a:pt x="712" y="10072"/>
                  </a:lnTo>
                  <a:lnTo>
                    <a:pt x="962" y="8907"/>
                  </a:lnTo>
                  <a:lnTo>
                    <a:pt x="1239" y="7777"/>
                  </a:lnTo>
                  <a:lnTo>
                    <a:pt x="1542" y="6732"/>
                  </a:lnTo>
                  <a:lnTo>
                    <a:pt x="1871" y="5738"/>
                  </a:lnTo>
                  <a:lnTo>
                    <a:pt x="2240" y="4796"/>
                  </a:lnTo>
                  <a:lnTo>
                    <a:pt x="2623" y="3957"/>
                  </a:lnTo>
                  <a:lnTo>
                    <a:pt x="3044" y="3152"/>
                  </a:lnTo>
                  <a:lnTo>
                    <a:pt x="3473" y="2449"/>
                  </a:lnTo>
                  <a:lnTo>
                    <a:pt x="3927" y="1833"/>
                  </a:lnTo>
                  <a:lnTo>
                    <a:pt x="4402" y="1285"/>
                  </a:lnTo>
                  <a:lnTo>
                    <a:pt x="4896" y="822"/>
                  </a:lnTo>
                  <a:lnTo>
                    <a:pt x="5403" y="462"/>
                  </a:lnTo>
                  <a:lnTo>
                    <a:pt x="5924" y="206"/>
                  </a:lnTo>
                  <a:lnTo>
                    <a:pt x="6458" y="51"/>
                  </a:lnTo>
                  <a:lnTo>
                    <a:pt x="7011"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chemeClr val="accent6"/>
                  </a:solidFill>
                </a:defRPr>
              </a:pPr>
              <a:endParaRPr/>
            </a:p>
          </p:txBody>
        </p:sp>
        <p:sp>
          <p:nvSpPr>
            <p:cNvPr id="732" name="Freeform 568"/>
            <p:cNvSpPr/>
            <p:nvPr/>
          </p:nvSpPr>
          <p:spPr>
            <a:xfrm>
              <a:off x="120315" y="194911"/>
              <a:ext cx="117910" cy="116707"/>
            </a:xfrm>
            <a:custGeom>
              <a:avLst/>
              <a:gdLst/>
              <a:ahLst/>
              <a:cxnLst>
                <a:cxn ang="0">
                  <a:pos x="wd2" y="hd2"/>
                </a:cxn>
                <a:cxn ang="5400000">
                  <a:pos x="wd2" y="hd2"/>
                </a:cxn>
                <a:cxn ang="10800000">
                  <a:pos x="wd2" y="hd2"/>
                </a:cxn>
                <a:cxn ang="16200000">
                  <a:pos x="wd2" y="hd2"/>
                </a:cxn>
              </a:cxnLst>
              <a:rect l="0" t="0" r="r" b="b"/>
              <a:pathLst>
                <a:path w="21600" h="21600" extrusionOk="0">
                  <a:moveTo>
                    <a:pt x="10790" y="8158"/>
                  </a:moveTo>
                  <a:lnTo>
                    <a:pt x="10271" y="8219"/>
                  </a:lnTo>
                  <a:lnTo>
                    <a:pt x="9773" y="8361"/>
                  </a:lnTo>
                  <a:lnTo>
                    <a:pt x="9314" y="8604"/>
                  </a:lnTo>
                  <a:lnTo>
                    <a:pt x="8935" y="8927"/>
                  </a:lnTo>
                  <a:lnTo>
                    <a:pt x="8616" y="9312"/>
                  </a:lnTo>
                  <a:lnTo>
                    <a:pt x="8377" y="9757"/>
                  </a:lnTo>
                  <a:lnTo>
                    <a:pt x="8217" y="10264"/>
                  </a:lnTo>
                  <a:lnTo>
                    <a:pt x="8157" y="10790"/>
                  </a:lnTo>
                  <a:lnTo>
                    <a:pt x="8217" y="11336"/>
                  </a:lnTo>
                  <a:lnTo>
                    <a:pt x="8377" y="11822"/>
                  </a:lnTo>
                  <a:lnTo>
                    <a:pt x="8616" y="12268"/>
                  </a:lnTo>
                  <a:lnTo>
                    <a:pt x="8935" y="12652"/>
                  </a:lnTo>
                  <a:lnTo>
                    <a:pt x="9314" y="12976"/>
                  </a:lnTo>
                  <a:lnTo>
                    <a:pt x="9773" y="13219"/>
                  </a:lnTo>
                  <a:lnTo>
                    <a:pt x="10271" y="13381"/>
                  </a:lnTo>
                  <a:lnTo>
                    <a:pt x="10790" y="13422"/>
                  </a:lnTo>
                  <a:lnTo>
                    <a:pt x="11329" y="13381"/>
                  </a:lnTo>
                  <a:lnTo>
                    <a:pt x="11827" y="13219"/>
                  </a:lnTo>
                  <a:lnTo>
                    <a:pt x="12286" y="12976"/>
                  </a:lnTo>
                  <a:lnTo>
                    <a:pt x="12665" y="12652"/>
                  </a:lnTo>
                  <a:lnTo>
                    <a:pt x="12984" y="12268"/>
                  </a:lnTo>
                  <a:lnTo>
                    <a:pt x="13223" y="11822"/>
                  </a:lnTo>
                  <a:lnTo>
                    <a:pt x="13363" y="11336"/>
                  </a:lnTo>
                  <a:lnTo>
                    <a:pt x="13443" y="10790"/>
                  </a:lnTo>
                  <a:lnTo>
                    <a:pt x="13363" y="10264"/>
                  </a:lnTo>
                  <a:lnTo>
                    <a:pt x="13223" y="9757"/>
                  </a:lnTo>
                  <a:lnTo>
                    <a:pt x="12984" y="9312"/>
                  </a:lnTo>
                  <a:lnTo>
                    <a:pt x="12665" y="8927"/>
                  </a:lnTo>
                  <a:lnTo>
                    <a:pt x="12286" y="8604"/>
                  </a:lnTo>
                  <a:lnTo>
                    <a:pt x="11827" y="8361"/>
                  </a:lnTo>
                  <a:lnTo>
                    <a:pt x="11329" y="8219"/>
                  </a:lnTo>
                  <a:lnTo>
                    <a:pt x="10790" y="8158"/>
                  </a:lnTo>
                  <a:close/>
                  <a:moveTo>
                    <a:pt x="10790" y="0"/>
                  </a:moveTo>
                  <a:lnTo>
                    <a:pt x="11967" y="40"/>
                  </a:lnTo>
                  <a:lnTo>
                    <a:pt x="13104" y="223"/>
                  </a:lnTo>
                  <a:lnTo>
                    <a:pt x="14201" y="526"/>
                  </a:lnTo>
                  <a:lnTo>
                    <a:pt x="15258" y="931"/>
                  </a:lnTo>
                  <a:lnTo>
                    <a:pt x="16235" y="1458"/>
                  </a:lnTo>
                  <a:lnTo>
                    <a:pt x="17172" y="2085"/>
                  </a:lnTo>
                  <a:lnTo>
                    <a:pt x="18030" y="2773"/>
                  </a:lnTo>
                  <a:lnTo>
                    <a:pt x="18808" y="3563"/>
                  </a:lnTo>
                  <a:lnTo>
                    <a:pt x="19506" y="4413"/>
                  </a:lnTo>
                  <a:lnTo>
                    <a:pt x="20104" y="5344"/>
                  </a:lnTo>
                  <a:lnTo>
                    <a:pt x="20623" y="6336"/>
                  </a:lnTo>
                  <a:lnTo>
                    <a:pt x="21042" y="7369"/>
                  </a:lnTo>
                  <a:lnTo>
                    <a:pt x="21341" y="8482"/>
                  </a:lnTo>
                  <a:lnTo>
                    <a:pt x="21520" y="9616"/>
                  </a:lnTo>
                  <a:lnTo>
                    <a:pt x="21600" y="10790"/>
                  </a:lnTo>
                  <a:lnTo>
                    <a:pt x="21520" y="11964"/>
                  </a:lnTo>
                  <a:lnTo>
                    <a:pt x="21341" y="13098"/>
                  </a:lnTo>
                  <a:lnTo>
                    <a:pt x="21042" y="14211"/>
                  </a:lnTo>
                  <a:lnTo>
                    <a:pt x="20623" y="15243"/>
                  </a:lnTo>
                  <a:lnTo>
                    <a:pt x="20104" y="16235"/>
                  </a:lnTo>
                  <a:lnTo>
                    <a:pt x="19506" y="17187"/>
                  </a:lnTo>
                  <a:lnTo>
                    <a:pt x="18808" y="18037"/>
                  </a:lnTo>
                  <a:lnTo>
                    <a:pt x="18030" y="18806"/>
                  </a:lnTo>
                  <a:lnTo>
                    <a:pt x="17172" y="19515"/>
                  </a:lnTo>
                  <a:lnTo>
                    <a:pt x="16235" y="20122"/>
                  </a:lnTo>
                  <a:lnTo>
                    <a:pt x="15258" y="20649"/>
                  </a:lnTo>
                  <a:lnTo>
                    <a:pt x="14201" y="21053"/>
                  </a:lnTo>
                  <a:lnTo>
                    <a:pt x="13104" y="21357"/>
                  </a:lnTo>
                  <a:lnTo>
                    <a:pt x="11967" y="21539"/>
                  </a:lnTo>
                  <a:lnTo>
                    <a:pt x="10790" y="21600"/>
                  </a:lnTo>
                  <a:lnTo>
                    <a:pt x="9613" y="21539"/>
                  </a:lnTo>
                  <a:lnTo>
                    <a:pt x="8476" y="21357"/>
                  </a:lnTo>
                  <a:lnTo>
                    <a:pt x="7399" y="21053"/>
                  </a:lnTo>
                  <a:lnTo>
                    <a:pt x="6342" y="20649"/>
                  </a:lnTo>
                  <a:lnTo>
                    <a:pt x="5365" y="20122"/>
                  </a:lnTo>
                  <a:lnTo>
                    <a:pt x="4448" y="19515"/>
                  </a:lnTo>
                  <a:lnTo>
                    <a:pt x="3590" y="18806"/>
                  </a:lnTo>
                  <a:lnTo>
                    <a:pt x="2792" y="18037"/>
                  </a:lnTo>
                  <a:lnTo>
                    <a:pt x="2114" y="17187"/>
                  </a:lnTo>
                  <a:lnTo>
                    <a:pt x="1476" y="16235"/>
                  </a:lnTo>
                  <a:lnTo>
                    <a:pt x="977" y="15243"/>
                  </a:lnTo>
                  <a:lnTo>
                    <a:pt x="558" y="14211"/>
                  </a:lnTo>
                  <a:lnTo>
                    <a:pt x="259" y="13098"/>
                  </a:lnTo>
                  <a:lnTo>
                    <a:pt x="80" y="11964"/>
                  </a:lnTo>
                  <a:lnTo>
                    <a:pt x="0" y="10790"/>
                  </a:lnTo>
                  <a:lnTo>
                    <a:pt x="80" y="9616"/>
                  </a:lnTo>
                  <a:lnTo>
                    <a:pt x="259" y="8482"/>
                  </a:lnTo>
                  <a:lnTo>
                    <a:pt x="558" y="7369"/>
                  </a:lnTo>
                  <a:lnTo>
                    <a:pt x="977" y="6336"/>
                  </a:lnTo>
                  <a:lnTo>
                    <a:pt x="1476" y="5344"/>
                  </a:lnTo>
                  <a:lnTo>
                    <a:pt x="2114" y="4413"/>
                  </a:lnTo>
                  <a:lnTo>
                    <a:pt x="2792" y="3563"/>
                  </a:lnTo>
                  <a:lnTo>
                    <a:pt x="3590" y="2773"/>
                  </a:lnTo>
                  <a:lnTo>
                    <a:pt x="4448" y="2085"/>
                  </a:lnTo>
                  <a:lnTo>
                    <a:pt x="5365" y="1458"/>
                  </a:lnTo>
                  <a:lnTo>
                    <a:pt x="6342" y="931"/>
                  </a:lnTo>
                  <a:lnTo>
                    <a:pt x="7399" y="526"/>
                  </a:lnTo>
                  <a:lnTo>
                    <a:pt x="8476" y="223"/>
                  </a:lnTo>
                  <a:lnTo>
                    <a:pt x="9613" y="40"/>
                  </a:lnTo>
                  <a:lnTo>
                    <a:pt x="1079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chemeClr val="accent6"/>
                  </a:solidFill>
                </a:defRPr>
              </a:pPr>
              <a:endParaRPr/>
            </a:p>
          </p:txBody>
        </p:sp>
      </p:grpSp>
      <p:sp>
        <p:nvSpPr>
          <p:cNvPr id="734" name="Freeform 61"/>
          <p:cNvSpPr/>
          <p:nvPr/>
        </p:nvSpPr>
        <p:spPr>
          <a:xfrm>
            <a:off x="1519418" y="3278392"/>
            <a:ext cx="383317" cy="365761"/>
          </a:xfrm>
          <a:custGeom>
            <a:avLst/>
            <a:gdLst/>
            <a:ahLst/>
            <a:cxnLst>
              <a:cxn ang="0">
                <a:pos x="wd2" y="hd2"/>
              </a:cxn>
              <a:cxn ang="5400000">
                <a:pos x="wd2" y="hd2"/>
              </a:cxn>
              <a:cxn ang="10800000">
                <a:pos x="wd2" y="hd2"/>
              </a:cxn>
              <a:cxn ang="16200000">
                <a:pos x="wd2" y="hd2"/>
              </a:cxn>
            </a:cxnLst>
            <a:rect l="0" t="0" r="r" b="b"/>
            <a:pathLst>
              <a:path w="21600" h="21600" extrusionOk="0">
                <a:moveTo>
                  <a:pt x="21600" y="11331"/>
                </a:moveTo>
                <a:cubicBezTo>
                  <a:pt x="21600" y="11951"/>
                  <a:pt x="21178" y="12393"/>
                  <a:pt x="20587" y="12393"/>
                </a:cubicBezTo>
                <a:cubicBezTo>
                  <a:pt x="20334" y="12393"/>
                  <a:pt x="20081" y="12305"/>
                  <a:pt x="19912" y="12128"/>
                </a:cubicBezTo>
                <a:cubicBezTo>
                  <a:pt x="19912" y="12128"/>
                  <a:pt x="19912" y="12128"/>
                  <a:pt x="19912" y="12128"/>
                </a:cubicBezTo>
                <a:cubicBezTo>
                  <a:pt x="10800" y="2567"/>
                  <a:pt x="10800" y="2567"/>
                  <a:pt x="10800" y="2567"/>
                </a:cubicBezTo>
                <a:cubicBezTo>
                  <a:pt x="10800" y="2567"/>
                  <a:pt x="10800" y="2567"/>
                  <a:pt x="10800" y="2567"/>
                </a:cubicBezTo>
                <a:cubicBezTo>
                  <a:pt x="10800" y="2567"/>
                  <a:pt x="10800" y="2567"/>
                  <a:pt x="10800" y="2567"/>
                </a:cubicBezTo>
                <a:cubicBezTo>
                  <a:pt x="1688" y="12128"/>
                  <a:pt x="1688" y="12128"/>
                  <a:pt x="1688" y="12128"/>
                </a:cubicBezTo>
                <a:cubicBezTo>
                  <a:pt x="1688" y="12128"/>
                  <a:pt x="1688" y="12128"/>
                  <a:pt x="1688" y="12128"/>
                </a:cubicBezTo>
                <a:cubicBezTo>
                  <a:pt x="1519" y="12305"/>
                  <a:pt x="1266" y="12393"/>
                  <a:pt x="1012" y="12393"/>
                </a:cubicBezTo>
                <a:cubicBezTo>
                  <a:pt x="422" y="12393"/>
                  <a:pt x="0" y="11951"/>
                  <a:pt x="0" y="11331"/>
                </a:cubicBezTo>
                <a:cubicBezTo>
                  <a:pt x="0" y="11066"/>
                  <a:pt x="84" y="10800"/>
                  <a:pt x="338" y="10534"/>
                </a:cubicBezTo>
                <a:cubicBezTo>
                  <a:pt x="10041" y="354"/>
                  <a:pt x="10041" y="354"/>
                  <a:pt x="10041" y="354"/>
                </a:cubicBezTo>
                <a:cubicBezTo>
                  <a:pt x="10294" y="89"/>
                  <a:pt x="10547" y="0"/>
                  <a:pt x="10800" y="0"/>
                </a:cubicBezTo>
                <a:cubicBezTo>
                  <a:pt x="10800" y="0"/>
                  <a:pt x="10800" y="0"/>
                  <a:pt x="10800" y="0"/>
                </a:cubicBezTo>
                <a:cubicBezTo>
                  <a:pt x="10800" y="0"/>
                  <a:pt x="10800" y="0"/>
                  <a:pt x="10884" y="0"/>
                </a:cubicBezTo>
                <a:cubicBezTo>
                  <a:pt x="10884" y="0"/>
                  <a:pt x="10884" y="0"/>
                  <a:pt x="10884" y="0"/>
                </a:cubicBezTo>
                <a:cubicBezTo>
                  <a:pt x="10884" y="0"/>
                  <a:pt x="10884" y="0"/>
                  <a:pt x="10884" y="0"/>
                </a:cubicBezTo>
                <a:cubicBezTo>
                  <a:pt x="10884" y="0"/>
                  <a:pt x="10884" y="0"/>
                  <a:pt x="10884" y="0"/>
                </a:cubicBezTo>
                <a:cubicBezTo>
                  <a:pt x="11137" y="0"/>
                  <a:pt x="11391" y="177"/>
                  <a:pt x="11559" y="354"/>
                </a:cubicBezTo>
                <a:cubicBezTo>
                  <a:pt x="11559" y="354"/>
                  <a:pt x="11559" y="354"/>
                  <a:pt x="11559" y="354"/>
                </a:cubicBezTo>
                <a:cubicBezTo>
                  <a:pt x="15525" y="4515"/>
                  <a:pt x="15525" y="4515"/>
                  <a:pt x="15525" y="4515"/>
                </a:cubicBezTo>
                <a:cubicBezTo>
                  <a:pt x="15525" y="3541"/>
                  <a:pt x="15525" y="3541"/>
                  <a:pt x="15525" y="3541"/>
                </a:cubicBezTo>
                <a:cubicBezTo>
                  <a:pt x="15525" y="2921"/>
                  <a:pt x="15947" y="2479"/>
                  <a:pt x="16537" y="2479"/>
                </a:cubicBezTo>
                <a:cubicBezTo>
                  <a:pt x="17128" y="2479"/>
                  <a:pt x="17550" y="2921"/>
                  <a:pt x="17550" y="3541"/>
                </a:cubicBezTo>
                <a:cubicBezTo>
                  <a:pt x="17550" y="6639"/>
                  <a:pt x="17550" y="6639"/>
                  <a:pt x="17550" y="6639"/>
                </a:cubicBezTo>
                <a:cubicBezTo>
                  <a:pt x="21347" y="10623"/>
                  <a:pt x="21347" y="10623"/>
                  <a:pt x="21347" y="10623"/>
                </a:cubicBezTo>
                <a:cubicBezTo>
                  <a:pt x="21347" y="10623"/>
                  <a:pt x="21347" y="10623"/>
                  <a:pt x="21347" y="10623"/>
                </a:cubicBezTo>
                <a:cubicBezTo>
                  <a:pt x="21516" y="10800"/>
                  <a:pt x="21600" y="11066"/>
                  <a:pt x="21600" y="11331"/>
                </a:cubicBezTo>
                <a:moveTo>
                  <a:pt x="19575" y="13102"/>
                </a:moveTo>
                <a:cubicBezTo>
                  <a:pt x="19575" y="16289"/>
                  <a:pt x="19575" y="16289"/>
                  <a:pt x="19575" y="16289"/>
                </a:cubicBezTo>
                <a:cubicBezTo>
                  <a:pt x="19575" y="17705"/>
                  <a:pt x="19575" y="17705"/>
                  <a:pt x="19575" y="17705"/>
                </a:cubicBezTo>
                <a:cubicBezTo>
                  <a:pt x="19575" y="20538"/>
                  <a:pt x="19575" y="20538"/>
                  <a:pt x="19575" y="20538"/>
                </a:cubicBezTo>
                <a:cubicBezTo>
                  <a:pt x="19575" y="21157"/>
                  <a:pt x="19153" y="21600"/>
                  <a:pt x="18562" y="21600"/>
                </a:cubicBezTo>
                <a:cubicBezTo>
                  <a:pt x="16537" y="21600"/>
                  <a:pt x="16537" y="21600"/>
                  <a:pt x="16537" y="21600"/>
                </a:cubicBezTo>
                <a:cubicBezTo>
                  <a:pt x="16537" y="13102"/>
                  <a:pt x="16537" y="13102"/>
                  <a:pt x="16537" y="13102"/>
                </a:cubicBezTo>
                <a:cubicBezTo>
                  <a:pt x="12487" y="13102"/>
                  <a:pt x="12487" y="13102"/>
                  <a:pt x="12487" y="13102"/>
                </a:cubicBezTo>
                <a:cubicBezTo>
                  <a:pt x="12487" y="21600"/>
                  <a:pt x="12487" y="21600"/>
                  <a:pt x="12487" y="21600"/>
                </a:cubicBezTo>
                <a:cubicBezTo>
                  <a:pt x="3037" y="21600"/>
                  <a:pt x="3037" y="21600"/>
                  <a:pt x="3037" y="21600"/>
                </a:cubicBezTo>
                <a:cubicBezTo>
                  <a:pt x="2447" y="21600"/>
                  <a:pt x="2025" y="21157"/>
                  <a:pt x="2025" y="20538"/>
                </a:cubicBezTo>
                <a:cubicBezTo>
                  <a:pt x="2025" y="17705"/>
                  <a:pt x="2025" y="17705"/>
                  <a:pt x="2025" y="17705"/>
                </a:cubicBezTo>
                <a:cubicBezTo>
                  <a:pt x="2025" y="16289"/>
                  <a:pt x="2025" y="16289"/>
                  <a:pt x="2025" y="16289"/>
                </a:cubicBezTo>
                <a:cubicBezTo>
                  <a:pt x="2025" y="13102"/>
                  <a:pt x="2025" y="13102"/>
                  <a:pt x="2025" y="13102"/>
                </a:cubicBezTo>
                <a:cubicBezTo>
                  <a:pt x="10800" y="3895"/>
                  <a:pt x="10800" y="3895"/>
                  <a:pt x="10800" y="3895"/>
                </a:cubicBezTo>
                <a:lnTo>
                  <a:pt x="19575" y="13102"/>
                </a:lnTo>
                <a:close/>
                <a:moveTo>
                  <a:pt x="9112" y="13102"/>
                </a:moveTo>
                <a:cubicBezTo>
                  <a:pt x="5062" y="13102"/>
                  <a:pt x="5062" y="13102"/>
                  <a:pt x="5062" y="13102"/>
                </a:cubicBezTo>
                <a:cubicBezTo>
                  <a:pt x="5062" y="17351"/>
                  <a:pt x="5062" y="17351"/>
                  <a:pt x="5062" y="17351"/>
                </a:cubicBezTo>
                <a:cubicBezTo>
                  <a:pt x="9112" y="17351"/>
                  <a:pt x="9112" y="17351"/>
                  <a:pt x="9112" y="17351"/>
                </a:cubicBezTo>
                <a:lnTo>
                  <a:pt x="9112" y="13102"/>
                </a:lnTo>
                <a:close/>
              </a:path>
            </a:pathLst>
          </a:custGeom>
          <a:solidFill>
            <a:schemeClr val="accent1"/>
          </a:solidFill>
          <a:ln w="12700">
            <a:miter lim="400000"/>
          </a:ln>
        </p:spPr>
        <p:txBody>
          <a:bodyPr lIns="45719" rIns="45719"/>
          <a:lstStyle/>
          <a:p>
            <a:pPr>
              <a:defRPr>
                <a:solidFill>
                  <a:schemeClr val="accent6"/>
                </a:solidFill>
              </a:defRPr>
            </a:pPr>
            <a:endParaRPr/>
          </a:p>
        </p:txBody>
      </p:sp>
      <p:sp>
        <p:nvSpPr>
          <p:cNvPr id="735" name="Freeform 32"/>
          <p:cNvSpPr/>
          <p:nvPr/>
        </p:nvSpPr>
        <p:spPr>
          <a:xfrm>
            <a:off x="1526220" y="4254717"/>
            <a:ext cx="376516" cy="259313"/>
          </a:xfrm>
          <a:custGeom>
            <a:avLst/>
            <a:gdLst/>
            <a:ahLst/>
            <a:cxnLst>
              <a:cxn ang="0">
                <a:pos x="wd2" y="hd2"/>
              </a:cxn>
              <a:cxn ang="5400000">
                <a:pos x="wd2" y="hd2"/>
              </a:cxn>
              <a:cxn ang="10800000">
                <a:pos x="wd2" y="hd2"/>
              </a:cxn>
              <a:cxn ang="16200000">
                <a:pos x="wd2" y="hd2"/>
              </a:cxn>
            </a:cxnLst>
            <a:rect l="0" t="0" r="r" b="b"/>
            <a:pathLst>
              <a:path w="21600" h="21600" extrusionOk="0">
                <a:moveTo>
                  <a:pt x="14681" y="9695"/>
                </a:moveTo>
                <a:cubicBezTo>
                  <a:pt x="21262" y="368"/>
                  <a:pt x="21262" y="368"/>
                  <a:pt x="21262" y="368"/>
                </a:cubicBezTo>
                <a:cubicBezTo>
                  <a:pt x="21516" y="736"/>
                  <a:pt x="21600" y="1105"/>
                  <a:pt x="21600" y="1473"/>
                </a:cubicBezTo>
                <a:cubicBezTo>
                  <a:pt x="21600" y="20127"/>
                  <a:pt x="21600" y="20127"/>
                  <a:pt x="21600" y="20127"/>
                </a:cubicBezTo>
                <a:cubicBezTo>
                  <a:pt x="21600" y="20495"/>
                  <a:pt x="21516" y="20864"/>
                  <a:pt x="21347" y="21109"/>
                </a:cubicBezTo>
                <a:lnTo>
                  <a:pt x="14681" y="9695"/>
                </a:lnTo>
                <a:close/>
                <a:moveTo>
                  <a:pt x="338" y="368"/>
                </a:moveTo>
                <a:cubicBezTo>
                  <a:pt x="506" y="123"/>
                  <a:pt x="759" y="0"/>
                  <a:pt x="1013" y="0"/>
                </a:cubicBezTo>
                <a:cubicBezTo>
                  <a:pt x="20587" y="0"/>
                  <a:pt x="20587" y="0"/>
                  <a:pt x="20587" y="0"/>
                </a:cubicBezTo>
                <a:cubicBezTo>
                  <a:pt x="20841" y="0"/>
                  <a:pt x="21094" y="123"/>
                  <a:pt x="21262" y="368"/>
                </a:cubicBezTo>
                <a:cubicBezTo>
                  <a:pt x="10800" y="12273"/>
                  <a:pt x="10800" y="12273"/>
                  <a:pt x="10800" y="12273"/>
                </a:cubicBezTo>
                <a:lnTo>
                  <a:pt x="338" y="368"/>
                </a:lnTo>
                <a:close/>
                <a:moveTo>
                  <a:pt x="253" y="21109"/>
                </a:moveTo>
                <a:cubicBezTo>
                  <a:pt x="84" y="20864"/>
                  <a:pt x="0" y="20495"/>
                  <a:pt x="0" y="20127"/>
                </a:cubicBezTo>
                <a:cubicBezTo>
                  <a:pt x="0" y="1473"/>
                  <a:pt x="0" y="1473"/>
                  <a:pt x="0" y="1473"/>
                </a:cubicBezTo>
                <a:cubicBezTo>
                  <a:pt x="0" y="1105"/>
                  <a:pt x="84" y="736"/>
                  <a:pt x="338" y="368"/>
                </a:cubicBezTo>
                <a:cubicBezTo>
                  <a:pt x="6919" y="9695"/>
                  <a:pt x="6919" y="9695"/>
                  <a:pt x="6919" y="9695"/>
                </a:cubicBezTo>
                <a:lnTo>
                  <a:pt x="253" y="21109"/>
                </a:lnTo>
                <a:close/>
                <a:moveTo>
                  <a:pt x="10800" y="15218"/>
                </a:moveTo>
                <a:cubicBezTo>
                  <a:pt x="13584" y="11291"/>
                  <a:pt x="13584" y="11291"/>
                  <a:pt x="13584" y="11291"/>
                </a:cubicBezTo>
                <a:cubicBezTo>
                  <a:pt x="21262" y="21232"/>
                  <a:pt x="21262" y="21232"/>
                  <a:pt x="21262" y="21232"/>
                </a:cubicBezTo>
                <a:cubicBezTo>
                  <a:pt x="21094" y="21477"/>
                  <a:pt x="20841" y="21600"/>
                  <a:pt x="20587" y="21600"/>
                </a:cubicBezTo>
                <a:cubicBezTo>
                  <a:pt x="1013" y="21600"/>
                  <a:pt x="1013" y="21600"/>
                  <a:pt x="1013" y="21600"/>
                </a:cubicBezTo>
                <a:cubicBezTo>
                  <a:pt x="759" y="21600"/>
                  <a:pt x="506" y="21477"/>
                  <a:pt x="338" y="21232"/>
                </a:cubicBezTo>
                <a:cubicBezTo>
                  <a:pt x="8016" y="11291"/>
                  <a:pt x="8016" y="11291"/>
                  <a:pt x="8016" y="11291"/>
                </a:cubicBezTo>
                <a:lnTo>
                  <a:pt x="10800" y="15218"/>
                </a:lnTo>
                <a:close/>
              </a:path>
            </a:pathLst>
          </a:custGeom>
          <a:solidFill>
            <a:schemeClr val="accent1"/>
          </a:solidFill>
          <a:ln w="12700">
            <a:miter lim="400000"/>
          </a:ln>
        </p:spPr>
        <p:txBody>
          <a:bodyPr lIns="45719" rIns="45719"/>
          <a:lstStyle/>
          <a:p>
            <a:pPr>
              <a:defRPr>
                <a:solidFill>
                  <a:schemeClr val="accent6"/>
                </a:solidFill>
              </a:defRPr>
            </a:pPr>
            <a:endParaRPr/>
          </a:p>
        </p:txBody>
      </p:sp>
      <p:sp>
        <p:nvSpPr>
          <p:cNvPr id="736" name="Rectangle 18"/>
          <p:cNvSpPr txBox="1"/>
          <p:nvPr/>
        </p:nvSpPr>
        <p:spPr>
          <a:xfrm>
            <a:off x="2152412" y="3525408"/>
            <a:ext cx="3031596"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i="1">
                <a:solidFill>
                  <a:srgbClr val="E7E6E6"/>
                </a:solidFill>
              </a:defRPr>
            </a:lvl1pPr>
          </a:lstStyle>
          <a:p>
            <a:r>
              <a:t>Marketing Pop-Up, 4 - 5 Goodwin Street, Finsbury Park, Singapore, N4 3HQ</a:t>
            </a:r>
          </a:p>
        </p:txBody>
      </p:sp>
      <p:sp>
        <p:nvSpPr>
          <p:cNvPr id="737" name="Rectangle 19"/>
          <p:cNvSpPr txBox="1"/>
          <p:nvPr/>
        </p:nvSpPr>
        <p:spPr>
          <a:xfrm>
            <a:off x="2151140" y="3121354"/>
            <a:ext cx="143056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b="1">
                <a:solidFill>
                  <a:srgbClr val="E7E6E6"/>
                </a:solidFill>
              </a:defRPr>
            </a:lvl1pPr>
          </a:lstStyle>
          <a:p>
            <a:r>
              <a:t>Address</a:t>
            </a:r>
          </a:p>
        </p:txBody>
      </p:sp>
      <p:sp>
        <p:nvSpPr>
          <p:cNvPr id="738" name="Rectangle 20"/>
          <p:cNvSpPr txBox="1"/>
          <p:nvPr/>
        </p:nvSpPr>
        <p:spPr>
          <a:xfrm>
            <a:off x="2151140" y="4463351"/>
            <a:ext cx="261075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i="1">
                <a:solidFill>
                  <a:srgbClr val="E7E6E6"/>
                </a:solidFill>
              </a:defRPr>
            </a:pPr>
            <a:r>
              <a:t>company.mail@email.com</a:t>
            </a:r>
          </a:p>
        </p:txBody>
      </p:sp>
      <p:sp>
        <p:nvSpPr>
          <p:cNvPr id="739" name="Rectangle 21"/>
          <p:cNvSpPr txBox="1"/>
          <p:nvPr/>
        </p:nvSpPr>
        <p:spPr>
          <a:xfrm>
            <a:off x="2149868" y="4059297"/>
            <a:ext cx="143056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150000"/>
              </a:lnSpc>
              <a:defRPr b="1">
                <a:solidFill>
                  <a:srgbClr val="E7E6E6"/>
                </a:solidFill>
              </a:defRPr>
            </a:lvl1pPr>
          </a:lstStyle>
          <a:p>
            <a:r>
              <a:t>Email</a:t>
            </a:r>
          </a:p>
        </p:txBody>
      </p:sp>
      <p:sp>
        <p:nvSpPr>
          <p:cNvPr id="740" name="Rectangle 23"/>
          <p:cNvSpPr txBox="1"/>
          <p:nvPr/>
        </p:nvSpPr>
        <p:spPr>
          <a:xfrm>
            <a:off x="1463435" y="1593681"/>
            <a:ext cx="3766573" cy="1183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600">
                <a:ln w="9525" cap="flat">
                  <a:solidFill>
                    <a:schemeClr val="accent1"/>
                  </a:solidFill>
                  <a:prstDash val="solid"/>
                  <a:round/>
                </a:ln>
                <a:noFill/>
                <a:latin typeface="Cabin Bold"/>
                <a:ea typeface="Cabin Bold"/>
                <a:cs typeface="Cabin Bold"/>
                <a:sym typeface="Cabin Bold"/>
              </a:defRPr>
            </a:pPr>
            <a:r>
              <a:t>Contact </a:t>
            </a:r>
            <a:r>
              <a:rPr>
                <a:solidFill>
                  <a:srgbClr val="FFFFFF"/>
                </a:solidFill>
              </a:rPr>
              <a:t>Informations</a:t>
            </a:r>
          </a:p>
        </p:txBody>
      </p:sp>
      <p:sp>
        <p:nvSpPr>
          <p:cNvPr id="741" name="TextBox 24"/>
          <p:cNvSpPr txBox="1"/>
          <p:nvPr/>
        </p:nvSpPr>
        <p:spPr>
          <a:xfrm>
            <a:off x="1480597" y="1431578"/>
            <a:ext cx="1261962"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E7E6E6"/>
                </a:solidFill>
              </a:defRPr>
            </a:lvl1pPr>
          </a:lstStyle>
          <a:p>
            <a:r>
              <a:t>Startup Presentation</a:t>
            </a:r>
          </a:p>
        </p:txBody>
      </p:sp>
      <p:pic>
        <p:nvPicPr>
          <p:cNvPr id="742" name="Picture Placeholder 3" descr="Picture Placeholder 3"/>
          <p:cNvPicPr>
            <a:picLocks noGrp="1" noChangeAspect="1"/>
          </p:cNvPicPr>
          <p:nvPr>
            <p:ph type="pic" sz="half" idx="21"/>
          </p:nvPr>
        </p:nvPicPr>
        <p:blipFill>
          <a:blip r:embed="rId2"/>
          <a:srcRect t="16686" b="16686"/>
          <a:stretch>
            <a:fillRect/>
          </a:stretch>
        </p:blipFill>
        <p:spPr>
          <a:prstGeom prst="rect">
            <a:avLst/>
          </a:prstGeom>
        </p:spPr>
      </p:pic>
      <p:sp>
        <p:nvSpPr>
          <p:cNvPr id="2" name="Segnaposto numero diapositiva 1">
            <a:extLst>
              <a:ext uri="{FF2B5EF4-FFF2-40B4-BE49-F238E27FC236}">
                <a16:creationId xmlns:a16="http://schemas.microsoft.com/office/drawing/2014/main" id="{DE71A13B-B84B-8248-9610-690A4E107319}"/>
              </a:ext>
            </a:extLst>
          </p:cNvPr>
          <p:cNvSpPr>
            <a:spLocks noGrp="1"/>
          </p:cNvSpPr>
          <p:nvPr>
            <p:ph type="sldNum" sz="quarter" idx="2"/>
          </p:nvPr>
        </p:nvSpPr>
        <p:spPr/>
        <p:txBody>
          <a:bodyPr/>
          <a:lstStyle/>
          <a:p>
            <a:fld id="{86CB4B4D-7CA3-9044-876B-883B54F8677D}" type="slidenum">
              <a:rPr lang="it-IT" smtClean="0"/>
              <a:t>42</a:t>
            </a:fld>
            <a:endParaRPr lang="it-IT"/>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Freeform: Shape 4"/>
          <p:cNvSpPr/>
          <p:nvPr/>
        </p:nvSpPr>
        <p:spPr>
          <a:xfrm flipH="1" flipV="1">
            <a:off x="10320" y="4491789"/>
            <a:ext cx="2359095" cy="235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solidFill>
            <a:schemeClr val="accent3"/>
          </a:solidFill>
          <a:ln w="12700">
            <a:miter lim="400000"/>
          </a:ln>
        </p:spPr>
        <p:txBody>
          <a:bodyPr lIns="45719" rIns="45719" anchor="ctr"/>
          <a:lstStyle/>
          <a:p>
            <a:pPr algn="ctr"/>
            <a:endParaRPr/>
          </a:p>
        </p:txBody>
      </p:sp>
      <p:sp>
        <p:nvSpPr>
          <p:cNvPr id="745" name="Freeform: Shape 6"/>
          <p:cNvSpPr/>
          <p:nvPr/>
        </p:nvSpPr>
        <p:spPr>
          <a:xfrm flipH="1" flipV="1">
            <a:off x="-461740" y="4762243"/>
            <a:ext cx="2543787" cy="2536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394" y="21304"/>
                </a:lnTo>
                <a:cubicBezTo>
                  <a:pt x="20675" y="20171"/>
                  <a:pt x="19982" y="18903"/>
                  <a:pt x="18812" y="18238"/>
                </a:cubicBezTo>
                <a:cubicBezTo>
                  <a:pt x="17595" y="17547"/>
                  <a:pt x="16076" y="17652"/>
                  <a:pt x="14930" y="16869"/>
                </a:cubicBezTo>
                <a:cubicBezTo>
                  <a:pt x="13656" y="15999"/>
                  <a:pt x="13177" y="14304"/>
                  <a:pt x="12917" y="12755"/>
                </a:cubicBezTo>
                <a:cubicBezTo>
                  <a:pt x="12656" y="11202"/>
                  <a:pt x="12485" y="9556"/>
                  <a:pt x="11526" y="8308"/>
                </a:cubicBezTo>
                <a:cubicBezTo>
                  <a:pt x="11478" y="8245"/>
                  <a:pt x="11428" y="8185"/>
                  <a:pt x="11378" y="8125"/>
                </a:cubicBezTo>
                <a:cubicBezTo>
                  <a:pt x="10358" y="6939"/>
                  <a:pt x="8764" y="6390"/>
                  <a:pt x="7236" y="6024"/>
                </a:cubicBezTo>
                <a:cubicBezTo>
                  <a:pt x="5631" y="5639"/>
                  <a:pt x="3950" y="5377"/>
                  <a:pt x="2577" y="4462"/>
                </a:cubicBezTo>
                <a:cubicBezTo>
                  <a:pt x="1239" y="3571"/>
                  <a:pt x="328" y="2144"/>
                  <a:pt x="67" y="615"/>
                </a:cubicBezTo>
                <a:close/>
              </a:path>
            </a:pathLst>
          </a:custGeom>
          <a:ln w="12700">
            <a:solidFill>
              <a:schemeClr val="accent2"/>
            </a:solidFill>
            <a:miter/>
          </a:ln>
        </p:spPr>
        <p:txBody>
          <a:bodyPr lIns="45719" rIns="45719" anchor="ctr"/>
          <a:lstStyle/>
          <a:p>
            <a:pPr algn="ctr"/>
            <a:endParaRPr/>
          </a:p>
        </p:txBody>
      </p:sp>
      <p:sp>
        <p:nvSpPr>
          <p:cNvPr id="746" name="Freeform: Shape 13"/>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747" name="Freeform: Shape 15"/>
          <p:cNvSpPr/>
          <p:nvPr/>
        </p:nvSpPr>
        <p:spPr>
          <a:xfrm>
            <a:off x="10837043" y="5873045"/>
            <a:ext cx="743348" cy="315310"/>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a:p>
        </p:txBody>
      </p:sp>
      <p:sp>
        <p:nvSpPr>
          <p:cNvPr id="748" name="Freeform: Shape 17"/>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a:p>
        </p:txBody>
      </p:sp>
      <p:sp>
        <p:nvSpPr>
          <p:cNvPr id="749" name="Freeform: Shape 20"/>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a:p>
        </p:txBody>
      </p:sp>
      <p:sp>
        <p:nvSpPr>
          <p:cNvPr id="750" name="Rectangle 10"/>
          <p:cNvSpPr txBox="1"/>
          <p:nvPr/>
        </p:nvSpPr>
        <p:spPr>
          <a:xfrm>
            <a:off x="1467134" y="1668378"/>
            <a:ext cx="4302409" cy="146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6600">
                <a:ln w="9525" cap="flat">
                  <a:solidFill>
                    <a:schemeClr val="accent1"/>
                  </a:solidFill>
                  <a:prstDash val="solid"/>
                  <a:round/>
                </a:ln>
                <a:noFill/>
                <a:latin typeface="Cabin Bold"/>
                <a:ea typeface="Cabin Bold"/>
                <a:cs typeface="Cabin Bold"/>
                <a:sym typeface="Cabin Bold"/>
              </a:defRPr>
            </a:pPr>
            <a:r>
              <a:t>Thanks</a:t>
            </a:r>
          </a:p>
          <a:p>
            <a:pPr>
              <a:defRPr sz="2400">
                <a:latin typeface="Cabin Bold"/>
                <a:ea typeface="Cabin Bold"/>
                <a:cs typeface="Cabin Bold"/>
                <a:sym typeface="Cabin Bold"/>
              </a:defRPr>
            </a:pPr>
            <a:r>
              <a:t>And See You Next Time</a:t>
            </a:r>
          </a:p>
        </p:txBody>
      </p:sp>
      <p:sp>
        <p:nvSpPr>
          <p:cNvPr id="751" name="Rectangle 19"/>
          <p:cNvSpPr txBox="1"/>
          <p:nvPr/>
        </p:nvSpPr>
        <p:spPr>
          <a:xfrm>
            <a:off x="1467136" y="3981986"/>
            <a:ext cx="4257442"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a:lnSpc>
                <a:spcPct val="150000"/>
              </a:lnSpc>
              <a:defRPr sz="1200"/>
            </a:pPr>
            <a:r>
              <a:t>Lorem ipsum dolor sit amet, consectetur adipiscing elit. Proin sed libero in magna ultrices gravida sit ametat diam. Suspen disse placerat gravida magna vel fermentum</a:t>
            </a:r>
          </a:p>
        </p:txBody>
      </p:sp>
      <p:pic>
        <p:nvPicPr>
          <p:cNvPr id="752" name="Picture Placeholder 2" descr="Picture Placeholder 2"/>
          <p:cNvPicPr>
            <a:picLocks noGrp="1" noChangeAspect="1"/>
          </p:cNvPicPr>
          <p:nvPr>
            <p:ph type="pic" sz="quarter" idx="21"/>
          </p:nvPr>
        </p:nvPicPr>
        <p:blipFill>
          <a:blip r:embed="rId2"/>
          <a:srcRect l="593" r="593"/>
          <a:stretch>
            <a:fillRect/>
          </a:stretch>
        </p:blipFill>
        <p:spPr>
          <a:prstGeom prst="rect">
            <a:avLst/>
          </a:prstGeom>
        </p:spPr>
      </p:pic>
      <p:sp>
        <p:nvSpPr>
          <p:cNvPr id="2" name="Segnaposto numero diapositiva 1">
            <a:extLst>
              <a:ext uri="{FF2B5EF4-FFF2-40B4-BE49-F238E27FC236}">
                <a16:creationId xmlns:a16="http://schemas.microsoft.com/office/drawing/2014/main" id="{B12F1529-8B0B-3D4A-9BE4-43631CD842F0}"/>
              </a:ext>
            </a:extLst>
          </p:cNvPr>
          <p:cNvSpPr>
            <a:spLocks noGrp="1"/>
          </p:cNvSpPr>
          <p:nvPr>
            <p:ph type="sldNum" sz="quarter" idx="2"/>
          </p:nvPr>
        </p:nvSpPr>
        <p:spPr/>
        <p:txBody>
          <a:bodyPr/>
          <a:lstStyle/>
          <a:p>
            <a:fld id="{86CB4B4D-7CA3-9044-876B-883B54F8677D}" type="slidenum">
              <a:rPr lang="it-IT" smtClean="0"/>
              <a:t>43</a:t>
            </a:fld>
            <a:endParaRPr lang="it-IT"/>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21" name="Segnaposto numero diapositiva 1">
            <a:extLst>
              <a:ext uri="{FF2B5EF4-FFF2-40B4-BE49-F238E27FC236}">
                <a16:creationId xmlns:a16="http://schemas.microsoft.com/office/drawing/2014/main" id="{F09E4118-03D3-EC49-93B3-FB72759C73FF}"/>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4</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a:t>Classes </a:t>
            </a:r>
            <a:r>
              <a:rPr lang="en-GB">
                <a:solidFill>
                  <a:srgbClr val="FFFFFF"/>
                </a:solidFill>
              </a:rPr>
              <a:t>and</a:t>
            </a:r>
            <a:r>
              <a:rPr lang="en-GB"/>
              <a:t> Properties</a:t>
            </a:r>
            <a:r>
              <a:rPr lang="en-GB">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150000"/>
              </a:lnSpc>
              <a:defRPr sz="1200"/>
            </a:pPr>
            <a:r>
              <a:rPr lang="en-GB" sz="1600" b="1" i="1" dirty="0"/>
              <a:t>Device Access</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217734" y="3429000"/>
            <a:ext cx="4727090" cy="2632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171450" indent="-171450" algn="just">
              <a:lnSpc>
                <a:spcPct val="150000"/>
              </a:lnSpc>
              <a:buFont typeface="Arial" panose="020B0604020202020204" pitchFamily="34" charset="0"/>
              <a:buChar char="•"/>
              <a:defRPr sz="1200"/>
            </a:pPr>
            <a:r>
              <a:rPr lang="en-GB" sz="1600" b="1" i="1" dirty="0" err="1">
                <a:solidFill>
                  <a:schemeClr val="accent6"/>
                </a:solidFill>
              </a:rPr>
              <a:t>DeviceAccess</a:t>
            </a:r>
            <a:r>
              <a:rPr lang="en-GB" sz="1600" dirty="0">
                <a:solidFill>
                  <a:schemeClr val="accent6"/>
                </a:solidFill>
              </a:rPr>
              <a:t> class has the role of representing the structures of the telephone to which the application can request access, in the form of a request for rights..</a:t>
            </a:r>
          </a:p>
          <a:p>
            <a:pPr marL="171450" indent="-171450" algn="just">
              <a:lnSpc>
                <a:spcPct val="150000"/>
              </a:lnSpc>
              <a:buFont typeface="Arial" panose="020B0604020202020204" pitchFamily="34" charset="0"/>
              <a:buChar char="•"/>
              <a:defRPr sz="1200"/>
            </a:pPr>
            <a:endParaRPr lang="en-GB" sz="1600" dirty="0">
              <a:solidFill>
                <a:schemeClr val="accent6"/>
              </a:solidFill>
            </a:endParaRPr>
          </a:p>
          <a:p>
            <a:pPr marL="171450" indent="-171450" algn="just">
              <a:lnSpc>
                <a:spcPct val="150000"/>
              </a:lnSpc>
              <a:buFont typeface="Arial" panose="020B0604020202020204" pitchFamily="34" charset="0"/>
              <a:buChar char="•"/>
              <a:defRPr sz="1200"/>
            </a:pPr>
            <a:r>
              <a:rPr lang="en-GB" sz="1600" dirty="0">
                <a:solidFill>
                  <a:schemeClr val="accent6"/>
                </a:solidFill>
              </a:rPr>
              <a:t>As subclasses we specify: </a:t>
            </a:r>
            <a:r>
              <a:rPr lang="en-GB" sz="1600" b="1" i="1" dirty="0">
                <a:solidFill>
                  <a:schemeClr val="accent6"/>
                </a:solidFill>
              </a:rPr>
              <a:t>Accelerometer, Camera, GPS, Microphone</a:t>
            </a:r>
            <a:r>
              <a:rPr lang="en-GB" sz="1600" dirty="0">
                <a:solidFill>
                  <a:schemeClr val="accent6"/>
                </a:solidFill>
              </a:rPr>
              <a:t>.</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2.2</a:t>
              </a:r>
            </a:p>
          </p:txBody>
        </p:sp>
      </p:grpSp>
    </p:spTree>
    <p:extLst>
      <p:ext uri="{BB962C8B-B14F-4D97-AF65-F5344CB8AC3E}">
        <p14:creationId xmlns:p14="http://schemas.microsoft.com/office/powerpoint/2010/main" val="307591717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EEBD4BEB-F12C-E54C-8481-6D5ABA30C8F8}"/>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5</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a:t>Classes </a:t>
            </a:r>
            <a:r>
              <a:rPr lang="en-GB">
                <a:solidFill>
                  <a:srgbClr val="FFFFFF"/>
                </a:solidFill>
              </a:rPr>
              <a:t>and</a:t>
            </a:r>
            <a:r>
              <a:rPr lang="en-GB"/>
              <a:t> Properties</a:t>
            </a:r>
            <a:r>
              <a:rPr lang="en-GB">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1200"/>
            </a:pPr>
            <a:r>
              <a:rPr lang="en-GB" sz="1600" b="1" i="1" dirty="0"/>
              <a:t>Platform</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232451" y="4207210"/>
            <a:ext cx="4727090" cy="1524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just">
              <a:lnSpc>
                <a:spcPct val="150000"/>
              </a:lnSpc>
              <a:defRPr sz="1200"/>
            </a:pPr>
            <a:r>
              <a:rPr lang="en-GB" sz="1600" b="1" i="1" dirty="0">
                <a:solidFill>
                  <a:schemeClr val="accent6"/>
                </a:solidFill>
              </a:rPr>
              <a:t>Platform</a:t>
            </a:r>
            <a:r>
              <a:rPr lang="en-GB" sz="1600" dirty="0">
                <a:solidFill>
                  <a:schemeClr val="accent6"/>
                </a:solidFill>
              </a:rPr>
              <a:t> class represent mobile platforms for which applications can be deployed, such as Apple's iOS platform, Google's Android and Microsoft's Windows Phone.</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500" dirty="0"/>
                <a:t>2.3</a:t>
              </a:r>
            </a:p>
          </p:txBody>
        </p:sp>
      </p:grpSp>
    </p:spTree>
    <p:extLst>
      <p:ext uri="{BB962C8B-B14F-4D97-AF65-F5344CB8AC3E}">
        <p14:creationId xmlns:p14="http://schemas.microsoft.com/office/powerpoint/2010/main" val="31053047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5C02ADA3-A736-1C41-8ECE-D4D655CF936D}"/>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6</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dirty="0"/>
              <a:t>Classes </a:t>
            </a:r>
            <a:r>
              <a:rPr lang="en-GB" dirty="0">
                <a:solidFill>
                  <a:srgbClr val="FFFFFF"/>
                </a:solidFill>
              </a:rPr>
              <a:t>and</a:t>
            </a:r>
            <a:r>
              <a:rPr lang="en-GB" dirty="0"/>
              <a:t> Properties</a:t>
            </a:r>
            <a:r>
              <a:rPr lang="en-GB" dirty="0">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150000"/>
              </a:lnSpc>
              <a:defRPr sz="1200"/>
            </a:pPr>
            <a:r>
              <a:rPr lang="en-GB" sz="1600" b="1" i="1" dirty="0"/>
              <a:t>Producer</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092224" y="3210778"/>
            <a:ext cx="4727090" cy="3370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285750" indent="-285750" algn="just">
              <a:lnSpc>
                <a:spcPct val="150000"/>
              </a:lnSpc>
              <a:buFont typeface="Arial" panose="020B0604020202020204" pitchFamily="34" charset="0"/>
              <a:buChar char="•"/>
              <a:defRPr sz="1200"/>
            </a:pPr>
            <a:r>
              <a:rPr lang="en-GB" sz="1600" b="1" i="1" dirty="0" err="1">
                <a:solidFill>
                  <a:schemeClr val="accent6"/>
                </a:solidFill>
              </a:rPr>
              <a:t>AppTypology</a:t>
            </a:r>
            <a:r>
              <a:rPr lang="en-GB" sz="1600" dirty="0">
                <a:solidFill>
                  <a:schemeClr val="accent6"/>
                </a:solidFill>
              </a:rPr>
              <a:t> class refers to the three important types in the classification of mobile applications: Native, </a:t>
            </a:r>
            <a:r>
              <a:rPr lang="en-GB" sz="1600" dirty="0" err="1">
                <a:solidFill>
                  <a:schemeClr val="accent6"/>
                </a:solidFill>
              </a:rPr>
              <a:t>Wer</a:t>
            </a:r>
            <a:r>
              <a:rPr lang="en-GB" sz="1600" dirty="0">
                <a:solidFill>
                  <a:schemeClr val="accent6"/>
                </a:solidFill>
              </a:rPr>
              <a:t>, Hybrid.</a:t>
            </a:r>
          </a:p>
          <a:p>
            <a:pPr algn="just">
              <a:lnSpc>
                <a:spcPct val="150000"/>
              </a:lnSpc>
              <a:defRPr sz="1200"/>
            </a:pPr>
            <a:endParaRPr lang="en-GB" sz="1600" dirty="0">
              <a:solidFill>
                <a:schemeClr val="accent6"/>
              </a:solidFill>
            </a:endParaRPr>
          </a:p>
          <a:p>
            <a:pPr marL="285750" indent="-285750" algn="just">
              <a:lnSpc>
                <a:spcPct val="150000"/>
              </a:lnSpc>
              <a:buFont typeface="Arial" panose="020B0604020202020204" pitchFamily="34" charset="0"/>
              <a:buChar char="•"/>
              <a:defRPr sz="1200"/>
            </a:pPr>
            <a:r>
              <a:rPr lang="en-GB" sz="1600" i="1" dirty="0">
                <a:solidFill>
                  <a:schemeClr val="accent6"/>
                </a:solidFill>
              </a:rPr>
              <a:t>Native</a:t>
            </a:r>
            <a:r>
              <a:rPr lang="en-GB" sz="1600" dirty="0">
                <a:solidFill>
                  <a:schemeClr val="accent6"/>
                </a:solidFill>
              </a:rPr>
              <a:t> applications are those applications developed only for mobile phones, </a:t>
            </a:r>
            <a:r>
              <a:rPr lang="en-GB" sz="1600" i="1" dirty="0">
                <a:solidFill>
                  <a:schemeClr val="accent6"/>
                </a:solidFill>
              </a:rPr>
              <a:t>Web</a:t>
            </a:r>
            <a:r>
              <a:rPr lang="en-GB" sz="1600" dirty="0">
                <a:solidFill>
                  <a:schemeClr val="accent6"/>
                </a:solidFill>
              </a:rPr>
              <a:t> applications are those that can be accessed as a URL, and </a:t>
            </a:r>
            <a:r>
              <a:rPr lang="en-GB" sz="1600" i="1" dirty="0">
                <a:solidFill>
                  <a:schemeClr val="accent6"/>
                </a:solidFill>
              </a:rPr>
              <a:t>hybrid</a:t>
            </a:r>
            <a:r>
              <a:rPr lang="en-GB" sz="1600" dirty="0">
                <a:solidFill>
                  <a:schemeClr val="accent6"/>
                </a:solidFill>
              </a:rPr>
              <a:t> applications are applications with support on both sides.</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2.4</a:t>
              </a:r>
            </a:p>
          </p:txBody>
        </p:sp>
      </p:grpSp>
    </p:spTree>
    <p:extLst>
      <p:ext uri="{BB962C8B-B14F-4D97-AF65-F5344CB8AC3E}">
        <p14:creationId xmlns:p14="http://schemas.microsoft.com/office/powerpoint/2010/main" val="333779631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21DDF497-9915-5645-9C8D-03CE4EFF1E7F}"/>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7</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dirty="0"/>
              <a:t>Classes </a:t>
            </a:r>
            <a:r>
              <a:rPr lang="en-GB" dirty="0">
                <a:solidFill>
                  <a:srgbClr val="FFFFFF"/>
                </a:solidFill>
              </a:rPr>
              <a:t>and</a:t>
            </a:r>
            <a:r>
              <a:rPr lang="en-GB" dirty="0"/>
              <a:t> Properties</a:t>
            </a:r>
            <a:r>
              <a:rPr lang="en-GB" dirty="0">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lnSpc>
                <a:spcPct val="150000"/>
              </a:lnSpc>
              <a:defRPr sz="1200"/>
            </a:pPr>
            <a:r>
              <a:rPr lang="en-GB" sz="1600" b="1" i="1" dirty="0"/>
              <a:t>Device</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092224" y="3210778"/>
            <a:ext cx="4727090" cy="3370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lgn="just">
              <a:lnSpc>
                <a:spcPct val="150000"/>
              </a:lnSpc>
              <a:buFont typeface="Arial" panose="020B0604020202020204" pitchFamily="34" charset="0"/>
              <a:buChar char="•"/>
              <a:defRPr sz="1200"/>
            </a:pPr>
            <a:r>
              <a:rPr lang="en-GB" sz="1600" b="1" i="1" dirty="0">
                <a:solidFill>
                  <a:schemeClr val="accent6"/>
                </a:solidFill>
              </a:rPr>
              <a:t>Device</a:t>
            </a:r>
            <a:r>
              <a:rPr lang="en-GB" sz="1600" dirty="0">
                <a:solidFill>
                  <a:schemeClr val="accent6"/>
                </a:solidFill>
              </a:rPr>
              <a:t> class refers to the three important types in the classification of mobile applications: Native, </a:t>
            </a:r>
            <a:r>
              <a:rPr lang="en-GB" sz="1600" dirty="0" err="1">
                <a:solidFill>
                  <a:schemeClr val="accent6"/>
                </a:solidFill>
              </a:rPr>
              <a:t>Wer</a:t>
            </a:r>
            <a:r>
              <a:rPr lang="en-GB" sz="1600" dirty="0">
                <a:solidFill>
                  <a:schemeClr val="accent6"/>
                </a:solidFill>
              </a:rPr>
              <a:t>, Hybrid.</a:t>
            </a:r>
          </a:p>
          <a:p>
            <a:pPr algn="just">
              <a:lnSpc>
                <a:spcPct val="150000"/>
              </a:lnSpc>
              <a:defRPr sz="1200"/>
            </a:pPr>
            <a:endParaRPr lang="en-GB" sz="1600" dirty="0">
              <a:solidFill>
                <a:schemeClr val="accent6"/>
              </a:solidFill>
            </a:endParaRPr>
          </a:p>
          <a:p>
            <a:pPr marL="285750" indent="-285750" algn="just">
              <a:lnSpc>
                <a:spcPct val="150000"/>
              </a:lnSpc>
              <a:buFont typeface="Arial" panose="020B0604020202020204" pitchFamily="34" charset="0"/>
              <a:buChar char="•"/>
              <a:defRPr sz="1200"/>
            </a:pPr>
            <a:r>
              <a:rPr lang="en-GB" sz="1600" i="1" dirty="0">
                <a:solidFill>
                  <a:schemeClr val="accent6"/>
                </a:solidFill>
              </a:rPr>
              <a:t>Native</a:t>
            </a:r>
            <a:r>
              <a:rPr lang="en-GB" sz="1600" dirty="0">
                <a:solidFill>
                  <a:schemeClr val="accent6"/>
                </a:solidFill>
              </a:rPr>
              <a:t> applications are those applications developed only for mobile phones, </a:t>
            </a:r>
            <a:r>
              <a:rPr lang="en-GB" sz="1600" i="1" dirty="0">
                <a:solidFill>
                  <a:schemeClr val="accent6"/>
                </a:solidFill>
              </a:rPr>
              <a:t>Web</a:t>
            </a:r>
            <a:r>
              <a:rPr lang="en-GB" sz="1600" dirty="0">
                <a:solidFill>
                  <a:schemeClr val="accent6"/>
                </a:solidFill>
              </a:rPr>
              <a:t> applications are those that can be accessed as a URL, and </a:t>
            </a:r>
            <a:r>
              <a:rPr lang="en-GB" sz="1600" i="1" dirty="0">
                <a:solidFill>
                  <a:schemeClr val="accent6"/>
                </a:solidFill>
              </a:rPr>
              <a:t>hybrid</a:t>
            </a:r>
            <a:r>
              <a:rPr lang="en-GB" sz="1600" dirty="0">
                <a:solidFill>
                  <a:schemeClr val="accent6"/>
                </a:solidFill>
              </a:rPr>
              <a:t> applications are applications with support on both sides.</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900" b="1">
                  <a:solidFill>
                    <a:srgbClr val="E7E6E6"/>
                  </a:solidFill>
                </a:defRPr>
              </a:lvl1pPr>
            </a:lstStyle>
            <a:p>
              <a:r>
                <a:rPr lang="en-GB" sz="1500" dirty="0"/>
                <a:t>2.5</a:t>
              </a:r>
            </a:p>
          </p:txBody>
        </p:sp>
      </p:grpSp>
    </p:spTree>
    <p:extLst>
      <p:ext uri="{BB962C8B-B14F-4D97-AF65-F5344CB8AC3E}">
        <p14:creationId xmlns:p14="http://schemas.microsoft.com/office/powerpoint/2010/main" val="16673596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D32C4285-F3DD-FB47-9F88-B441DBCE7C5A}"/>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1542" b="1542"/>
          <a:stretch/>
        </p:blipFill>
        <p:spPr/>
      </p:pic>
      <p:sp>
        <p:nvSpPr>
          <p:cNvPr id="13" name="Segnaposto numero diapositiva 1">
            <a:extLst>
              <a:ext uri="{FF2B5EF4-FFF2-40B4-BE49-F238E27FC236}">
                <a16:creationId xmlns:a16="http://schemas.microsoft.com/office/drawing/2014/main" id="{34857B53-A752-E648-A2DB-E060DBACDC60}"/>
              </a:ext>
            </a:extLst>
          </p:cNvPr>
          <p:cNvSpPr>
            <a:spLocks noGrp="1"/>
          </p:cNvSpPr>
          <p:nvPr>
            <p:ph type="sldNum" sz="quarter" idx="2"/>
          </p:nvPr>
        </p:nvSpPr>
        <p:spPr>
          <a:xfrm>
            <a:off x="9100024" y="6346775"/>
            <a:ext cx="2844800" cy="368301"/>
          </a:xfrm>
        </p:spPr>
        <p:txBody>
          <a:bodyPr/>
          <a:lstStyle/>
          <a:p>
            <a:fld id="{86CB4B4D-7CA3-9044-876B-883B54F8677D}" type="slidenum">
              <a:rPr lang="it-IT" smtClean="0"/>
              <a:t>8</a:t>
            </a:fld>
            <a:endParaRPr lang="it-IT"/>
          </a:p>
        </p:txBody>
      </p:sp>
      <p:sp>
        <p:nvSpPr>
          <p:cNvPr id="3" name="Freeform: Shape 4">
            <a:extLst>
              <a:ext uri="{FF2B5EF4-FFF2-40B4-BE49-F238E27FC236}">
                <a16:creationId xmlns:a16="http://schemas.microsoft.com/office/drawing/2014/main" id="{968C98A4-BC02-1D4F-8587-6D758C80AE05}"/>
              </a:ext>
            </a:extLst>
          </p:cNvPr>
          <p:cNvSpPr/>
          <p:nvPr/>
        </p:nvSpPr>
        <p:spPr>
          <a:xfrm flipV="1">
            <a:off x="10934700" y="0"/>
            <a:ext cx="1257300" cy="1257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solidFill>
            <a:schemeClr val="accent3"/>
          </a:solidFill>
          <a:ln w="12700">
            <a:miter lim="400000"/>
          </a:ln>
        </p:spPr>
        <p:txBody>
          <a:bodyPr lIns="45719" rIns="45719" anchor="ctr"/>
          <a:lstStyle/>
          <a:p>
            <a:pPr algn="ctr"/>
            <a:endParaRPr lang="en-GB"/>
          </a:p>
        </p:txBody>
      </p:sp>
      <p:sp>
        <p:nvSpPr>
          <p:cNvPr id="4" name="Freeform: Shape 6">
            <a:extLst>
              <a:ext uri="{FF2B5EF4-FFF2-40B4-BE49-F238E27FC236}">
                <a16:creationId xmlns:a16="http://schemas.microsoft.com/office/drawing/2014/main" id="{BC70A454-5536-244A-A88A-7E9B180B2D3F}"/>
              </a:ext>
            </a:extLst>
          </p:cNvPr>
          <p:cNvSpPr/>
          <p:nvPr/>
        </p:nvSpPr>
        <p:spPr>
          <a:xfrm flipV="1">
            <a:off x="11190664" y="-245954"/>
            <a:ext cx="1257301" cy="1257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ubicBezTo>
                  <a:pt x="0" y="9671"/>
                  <a:pt x="9671" y="0"/>
                  <a:pt x="21600" y="0"/>
                </a:cubicBezTo>
                <a:close/>
              </a:path>
            </a:pathLst>
          </a:custGeom>
          <a:ln w="12700">
            <a:solidFill>
              <a:schemeClr val="accent2"/>
            </a:solidFill>
            <a:miter/>
          </a:ln>
        </p:spPr>
        <p:txBody>
          <a:bodyPr lIns="45719" rIns="45719" anchor="ctr"/>
          <a:lstStyle/>
          <a:p>
            <a:pPr algn="ctr"/>
            <a:endParaRPr lang="en-GB"/>
          </a:p>
        </p:txBody>
      </p:sp>
      <p:sp>
        <p:nvSpPr>
          <p:cNvPr id="5" name="Freeform: Shape 8">
            <a:extLst>
              <a:ext uri="{FF2B5EF4-FFF2-40B4-BE49-F238E27FC236}">
                <a16:creationId xmlns:a16="http://schemas.microsoft.com/office/drawing/2014/main" id="{DB83803E-7295-F14A-BA56-55E23857707E}"/>
              </a:ext>
            </a:extLst>
          </p:cNvPr>
          <p:cNvSpPr/>
          <p:nvPr/>
        </p:nvSpPr>
        <p:spPr>
          <a:xfrm>
            <a:off x="642285" y="696037"/>
            <a:ext cx="743348" cy="315311"/>
          </a:xfrm>
          <a:custGeom>
            <a:avLst/>
            <a:gdLst/>
            <a:ahLst/>
            <a:cxnLst>
              <a:cxn ang="0">
                <a:pos x="wd2" y="hd2"/>
              </a:cxn>
              <a:cxn ang="5400000">
                <a:pos x="wd2" y="hd2"/>
              </a:cxn>
              <a:cxn ang="10800000">
                <a:pos x="wd2" y="hd2"/>
              </a:cxn>
              <a:cxn ang="16200000">
                <a:pos x="wd2" y="hd2"/>
              </a:cxn>
            </a:cxnLst>
            <a:rect l="0" t="0" r="r" b="b"/>
            <a:pathLst>
              <a:path w="21600" h="21600" extrusionOk="0">
                <a:moveTo>
                  <a:pt x="20620" y="16979"/>
                </a:moveTo>
                <a:cubicBezTo>
                  <a:pt x="21161" y="16979"/>
                  <a:pt x="21600" y="18014"/>
                  <a:pt x="21600" y="19290"/>
                </a:cubicBezTo>
                <a:cubicBezTo>
                  <a:pt x="21600" y="20566"/>
                  <a:pt x="21161" y="21600"/>
                  <a:pt x="20620" y="21600"/>
                </a:cubicBezTo>
                <a:cubicBezTo>
                  <a:pt x="20079" y="21600"/>
                  <a:pt x="19640" y="20566"/>
                  <a:pt x="19640" y="19290"/>
                </a:cubicBezTo>
                <a:cubicBezTo>
                  <a:pt x="19640" y="18014"/>
                  <a:pt x="20079" y="16979"/>
                  <a:pt x="20620" y="16979"/>
                </a:cubicBezTo>
                <a:close/>
                <a:moveTo>
                  <a:pt x="15710" y="16979"/>
                </a:moveTo>
                <a:cubicBezTo>
                  <a:pt x="16251" y="16979"/>
                  <a:pt x="16690" y="18014"/>
                  <a:pt x="16690" y="19290"/>
                </a:cubicBezTo>
                <a:cubicBezTo>
                  <a:pt x="16690" y="20566"/>
                  <a:pt x="16251" y="21600"/>
                  <a:pt x="15710" y="21600"/>
                </a:cubicBezTo>
                <a:cubicBezTo>
                  <a:pt x="15169" y="21600"/>
                  <a:pt x="14730" y="20566"/>
                  <a:pt x="14730" y="19290"/>
                </a:cubicBezTo>
                <a:cubicBezTo>
                  <a:pt x="14730" y="18014"/>
                  <a:pt x="15169" y="16979"/>
                  <a:pt x="15710" y="16979"/>
                </a:cubicBezTo>
                <a:close/>
                <a:moveTo>
                  <a:pt x="10800" y="16979"/>
                </a:moveTo>
                <a:cubicBezTo>
                  <a:pt x="11341" y="16979"/>
                  <a:pt x="11780" y="18014"/>
                  <a:pt x="11780" y="19290"/>
                </a:cubicBezTo>
                <a:cubicBezTo>
                  <a:pt x="11780" y="20566"/>
                  <a:pt x="11341" y="21600"/>
                  <a:pt x="10800" y="21600"/>
                </a:cubicBezTo>
                <a:cubicBezTo>
                  <a:pt x="10259" y="21600"/>
                  <a:pt x="9820" y="20566"/>
                  <a:pt x="9820" y="19290"/>
                </a:cubicBezTo>
                <a:cubicBezTo>
                  <a:pt x="9820" y="18014"/>
                  <a:pt x="10259" y="16979"/>
                  <a:pt x="10800" y="16979"/>
                </a:cubicBezTo>
                <a:close/>
                <a:moveTo>
                  <a:pt x="5890" y="16979"/>
                </a:moveTo>
                <a:cubicBezTo>
                  <a:pt x="6431" y="16979"/>
                  <a:pt x="6870" y="18014"/>
                  <a:pt x="6870" y="19290"/>
                </a:cubicBezTo>
                <a:cubicBezTo>
                  <a:pt x="6870" y="20566"/>
                  <a:pt x="6431" y="21600"/>
                  <a:pt x="5890" y="21600"/>
                </a:cubicBezTo>
                <a:cubicBezTo>
                  <a:pt x="5349" y="21600"/>
                  <a:pt x="4910" y="20566"/>
                  <a:pt x="4910" y="19290"/>
                </a:cubicBezTo>
                <a:cubicBezTo>
                  <a:pt x="4910" y="18014"/>
                  <a:pt x="5349" y="16979"/>
                  <a:pt x="5890" y="16979"/>
                </a:cubicBezTo>
                <a:close/>
                <a:moveTo>
                  <a:pt x="980" y="16979"/>
                </a:moveTo>
                <a:cubicBezTo>
                  <a:pt x="1521" y="16979"/>
                  <a:pt x="1960" y="18014"/>
                  <a:pt x="1960" y="19290"/>
                </a:cubicBezTo>
                <a:cubicBezTo>
                  <a:pt x="1960" y="20566"/>
                  <a:pt x="1521" y="21600"/>
                  <a:pt x="980" y="21600"/>
                </a:cubicBezTo>
                <a:cubicBezTo>
                  <a:pt x="439" y="21600"/>
                  <a:pt x="0" y="20566"/>
                  <a:pt x="0" y="19290"/>
                </a:cubicBezTo>
                <a:cubicBezTo>
                  <a:pt x="0" y="18014"/>
                  <a:pt x="439" y="16979"/>
                  <a:pt x="980" y="16979"/>
                </a:cubicBezTo>
                <a:close/>
                <a:moveTo>
                  <a:pt x="20620" y="8490"/>
                </a:moveTo>
                <a:cubicBezTo>
                  <a:pt x="21161" y="8490"/>
                  <a:pt x="21600" y="9524"/>
                  <a:pt x="21600" y="10800"/>
                </a:cubicBezTo>
                <a:cubicBezTo>
                  <a:pt x="21600" y="12076"/>
                  <a:pt x="21161" y="13110"/>
                  <a:pt x="20620" y="13110"/>
                </a:cubicBezTo>
                <a:cubicBezTo>
                  <a:pt x="20079" y="13110"/>
                  <a:pt x="19640" y="12076"/>
                  <a:pt x="19640" y="10800"/>
                </a:cubicBezTo>
                <a:cubicBezTo>
                  <a:pt x="19640" y="9524"/>
                  <a:pt x="20079" y="8490"/>
                  <a:pt x="20620" y="8490"/>
                </a:cubicBezTo>
                <a:close/>
                <a:moveTo>
                  <a:pt x="15710" y="8490"/>
                </a:moveTo>
                <a:cubicBezTo>
                  <a:pt x="16251" y="8490"/>
                  <a:pt x="16690" y="9524"/>
                  <a:pt x="16690" y="10800"/>
                </a:cubicBezTo>
                <a:cubicBezTo>
                  <a:pt x="16690" y="12076"/>
                  <a:pt x="16251" y="13110"/>
                  <a:pt x="15710" y="13110"/>
                </a:cubicBezTo>
                <a:cubicBezTo>
                  <a:pt x="15169" y="13110"/>
                  <a:pt x="14730" y="12076"/>
                  <a:pt x="14730" y="10800"/>
                </a:cubicBezTo>
                <a:cubicBezTo>
                  <a:pt x="14730" y="9524"/>
                  <a:pt x="15169" y="8490"/>
                  <a:pt x="15710" y="8490"/>
                </a:cubicBezTo>
                <a:close/>
                <a:moveTo>
                  <a:pt x="10800" y="8490"/>
                </a:moveTo>
                <a:cubicBezTo>
                  <a:pt x="11341" y="8490"/>
                  <a:pt x="11780" y="9524"/>
                  <a:pt x="11780" y="10800"/>
                </a:cubicBezTo>
                <a:cubicBezTo>
                  <a:pt x="11780" y="12076"/>
                  <a:pt x="11341" y="13110"/>
                  <a:pt x="10800" y="13110"/>
                </a:cubicBezTo>
                <a:cubicBezTo>
                  <a:pt x="10259" y="13110"/>
                  <a:pt x="9820" y="12076"/>
                  <a:pt x="9820" y="10800"/>
                </a:cubicBezTo>
                <a:cubicBezTo>
                  <a:pt x="9820" y="9524"/>
                  <a:pt x="10259" y="8490"/>
                  <a:pt x="10800" y="8490"/>
                </a:cubicBezTo>
                <a:close/>
                <a:moveTo>
                  <a:pt x="5890" y="8490"/>
                </a:moveTo>
                <a:cubicBezTo>
                  <a:pt x="6431" y="8490"/>
                  <a:pt x="6870" y="9524"/>
                  <a:pt x="6870" y="10800"/>
                </a:cubicBezTo>
                <a:cubicBezTo>
                  <a:pt x="6870" y="12076"/>
                  <a:pt x="6431" y="13110"/>
                  <a:pt x="5890" y="13110"/>
                </a:cubicBezTo>
                <a:cubicBezTo>
                  <a:pt x="5349" y="13110"/>
                  <a:pt x="4910" y="12076"/>
                  <a:pt x="4910" y="10800"/>
                </a:cubicBezTo>
                <a:cubicBezTo>
                  <a:pt x="4910" y="9524"/>
                  <a:pt x="5349" y="8490"/>
                  <a:pt x="5890" y="8490"/>
                </a:cubicBezTo>
                <a:close/>
                <a:moveTo>
                  <a:pt x="980" y="8490"/>
                </a:moveTo>
                <a:cubicBezTo>
                  <a:pt x="1521" y="8490"/>
                  <a:pt x="1960" y="9524"/>
                  <a:pt x="1960" y="10800"/>
                </a:cubicBezTo>
                <a:cubicBezTo>
                  <a:pt x="1960" y="12076"/>
                  <a:pt x="1521" y="13110"/>
                  <a:pt x="980" y="13110"/>
                </a:cubicBezTo>
                <a:cubicBezTo>
                  <a:pt x="439" y="13110"/>
                  <a:pt x="0" y="12076"/>
                  <a:pt x="0" y="10800"/>
                </a:cubicBezTo>
                <a:cubicBezTo>
                  <a:pt x="0" y="9524"/>
                  <a:pt x="439" y="8490"/>
                  <a:pt x="980" y="8490"/>
                </a:cubicBezTo>
                <a:close/>
                <a:moveTo>
                  <a:pt x="20620" y="0"/>
                </a:moveTo>
                <a:cubicBezTo>
                  <a:pt x="21161" y="0"/>
                  <a:pt x="21600" y="1034"/>
                  <a:pt x="21600" y="2310"/>
                </a:cubicBezTo>
                <a:cubicBezTo>
                  <a:pt x="21600" y="3586"/>
                  <a:pt x="21161" y="4621"/>
                  <a:pt x="20620" y="4621"/>
                </a:cubicBezTo>
                <a:cubicBezTo>
                  <a:pt x="20079" y="4621"/>
                  <a:pt x="19640" y="3586"/>
                  <a:pt x="19640" y="2310"/>
                </a:cubicBezTo>
                <a:cubicBezTo>
                  <a:pt x="19640" y="1034"/>
                  <a:pt x="20079" y="0"/>
                  <a:pt x="20620" y="0"/>
                </a:cubicBezTo>
                <a:close/>
                <a:moveTo>
                  <a:pt x="15710" y="0"/>
                </a:moveTo>
                <a:cubicBezTo>
                  <a:pt x="16251" y="0"/>
                  <a:pt x="16690" y="1034"/>
                  <a:pt x="16690" y="2310"/>
                </a:cubicBezTo>
                <a:cubicBezTo>
                  <a:pt x="16690" y="3586"/>
                  <a:pt x="16251" y="4621"/>
                  <a:pt x="15710" y="4621"/>
                </a:cubicBezTo>
                <a:cubicBezTo>
                  <a:pt x="15169" y="4621"/>
                  <a:pt x="14730" y="3586"/>
                  <a:pt x="14730" y="2310"/>
                </a:cubicBezTo>
                <a:cubicBezTo>
                  <a:pt x="14730" y="1034"/>
                  <a:pt x="15169" y="0"/>
                  <a:pt x="15710" y="0"/>
                </a:cubicBezTo>
                <a:close/>
                <a:moveTo>
                  <a:pt x="10800" y="0"/>
                </a:moveTo>
                <a:cubicBezTo>
                  <a:pt x="11341" y="0"/>
                  <a:pt x="11780" y="1034"/>
                  <a:pt x="11780" y="2310"/>
                </a:cubicBezTo>
                <a:cubicBezTo>
                  <a:pt x="11780" y="3586"/>
                  <a:pt x="11341" y="4621"/>
                  <a:pt x="10800" y="4621"/>
                </a:cubicBezTo>
                <a:cubicBezTo>
                  <a:pt x="10259" y="4621"/>
                  <a:pt x="9820" y="3586"/>
                  <a:pt x="9820" y="2310"/>
                </a:cubicBezTo>
                <a:cubicBezTo>
                  <a:pt x="9820" y="1034"/>
                  <a:pt x="10259" y="0"/>
                  <a:pt x="10800" y="0"/>
                </a:cubicBezTo>
                <a:close/>
                <a:moveTo>
                  <a:pt x="5890" y="0"/>
                </a:moveTo>
                <a:cubicBezTo>
                  <a:pt x="6431" y="0"/>
                  <a:pt x="6870" y="1034"/>
                  <a:pt x="6870" y="2310"/>
                </a:cubicBezTo>
                <a:cubicBezTo>
                  <a:pt x="6870" y="3586"/>
                  <a:pt x="6431" y="4621"/>
                  <a:pt x="5890" y="4621"/>
                </a:cubicBezTo>
                <a:cubicBezTo>
                  <a:pt x="5349" y="4621"/>
                  <a:pt x="4910" y="3586"/>
                  <a:pt x="4910" y="2310"/>
                </a:cubicBezTo>
                <a:cubicBezTo>
                  <a:pt x="4910" y="1034"/>
                  <a:pt x="5349" y="0"/>
                  <a:pt x="5890" y="0"/>
                </a:cubicBezTo>
                <a:close/>
                <a:moveTo>
                  <a:pt x="980" y="0"/>
                </a:moveTo>
                <a:cubicBezTo>
                  <a:pt x="1521" y="0"/>
                  <a:pt x="1960" y="1034"/>
                  <a:pt x="1960" y="2310"/>
                </a:cubicBezTo>
                <a:cubicBezTo>
                  <a:pt x="1960" y="3586"/>
                  <a:pt x="1521" y="4621"/>
                  <a:pt x="980" y="4621"/>
                </a:cubicBezTo>
                <a:cubicBezTo>
                  <a:pt x="439" y="4621"/>
                  <a:pt x="0" y="3586"/>
                  <a:pt x="0" y="2310"/>
                </a:cubicBezTo>
                <a:cubicBezTo>
                  <a:pt x="0" y="1034"/>
                  <a:pt x="439" y="0"/>
                  <a:pt x="980" y="0"/>
                </a:cubicBezTo>
                <a:close/>
              </a:path>
            </a:pathLst>
          </a:custGeom>
          <a:gradFill>
            <a:gsLst>
              <a:gs pos="0">
                <a:schemeClr val="accent1"/>
              </a:gs>
              <a:gs pos="100000">
                <a:schemeClr val="accent2"/>
              </a:gs>
            </a:gsLst>
            <a:lin ang="8100000"/>
          </a:gradFill>
          <a:ln w="12700">
            <a:miter lim="400000"/>
          </a:ln>
        </p:spPr>
        <p:txBody>
          <a:bodyPr lIns="45719" rIns="45719" anchor="ctr"/>
          <a:lstStyle/>
          <a:p>
            <a:pPr algn="ctr"/>
            <a:endParaRPr lang="en-GB"/>
          </a:p>
        </p:txBody>
      </p:sp>
      <p:sp>
        <p:nvSpPr>
          <p:cNvPr id="6" name="Rectangle 16">
            <a:extLst>
              <a:ext uri="{FF2B5EF4-FFF2-40B4-BE49-F238E27FC236}">
                <a16:creationId xmlns:a16="http://schemas.microsoft.com/office/drawing/2014/main" id="{A420FA65-A2F1-2248-A1A2-6C23C0E1DDD9}"/>
              </a:ext>
            </a:extLst>
          </p:cNvPr>
          <p:cNvSpPr txBox="1"/>
          <p:nvPr/>
        </p:nvSpPr>
        <p:spPr>
          <a:xfrm>
            <a:off x="3861899" y="913550"/>
            <a:ext cx="446820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3600">
                <a:ln w="9525" cap="flat">
                  <a:solidFill>
                    <a:schemeClr val="accent1"/>
                  </a:solidFill>
                  <a:prstDash val="solid"/>
                  <a:round/>
                </a:ln>
                <a:noFill/>
                <a:latin typeface="Cabin Bold"/>
                <a:ea typeface="Cabin Bold"/>
                <a:cs typeface="Cabin Bold"/>
                <a:sym typeface="Cabin Bold"/>
              </a:defRPr>
            </a:pPr>
            <a:r>
              <a:rPr lang="en-GB" dirty="0"/>
              <a:t>Classes </a:t>
            </a:r>
            <a:r>
              <a:rPr lang="en-GB" dirty="0">
                <a:solidFill>
                  <a:srgbClr val="FFFFFF"/>
                </a:solidFill>
              </a:rPr>
              <a:t>and</a:t>
            </a:r>
            <a:r>
              <a:rPr lang="en-GB" dirty="0"/>
              <a:t> Properties</a:t>
            </a:r>
            <a:r>
              <a:rPr lang="en-GB" dirty="0">
                <a:solidFill>
                  <a:srgbClr val="FFFFFF"/>
                </a:solidFill>
              </a:rPr>
              <a:t> </a:t>
            </a:r>
          </a:p>
        </p:txBody>
      </p:sp>
      <p:sp>
        <p:nvSpPr>
          <p:cNvPr id="8" name="Rectangle 20">
            <a:extLst>
              <a:ext uri="{FF2B5EF4-FFF2-40B4-BE49-F238E27FC236}">
                <a16:creationId xmlns:a16="http://schemas.microsoft.com/office/drawing/2014/main" id="{C27AA288-EC40-BB4A-9E4C-008A766BF9E0}"/>
              </a:ext>
            </a:extLst>
          </p:cNvPr>
          <p:cNvSpPr txBox="1"/>
          <p:nvPr/>
        </p:nvSpPr>
        <p:spPr>
          <a:xfrm>
            <a:off x="3861898" y="1472776"/>
            <a:ext cx="4468203" cy="416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lnSpc>
                <a:spcPct val="150000"/>
              </a:lnSpc>
              <a:defRPr sz="1200"/>
            </a:pPr>
            <a:r>
              <a:rPr lang="en-GB" sz="1600" b="1" i="1" dirty="0"/>
              <a:t>Programming Language</a:t>
            </a:r>
          </a:p>
        </p:txBody>
      </p:sp>
      <p:sp>
        <p:nvSpPr>
          <p:cNvPr id="16" name="Rectangle 20">
            <a:extLst>
              <a:ext uri="{FF2B5EF4-FFF2-40B4-BE49-F238E27FC236}">
                <a16:creationId xmlns:a16="http://schemas.microsoft.com/office/drawing/2014/main" id="{F4A55A21-9381-A84C-B13C-BD2B8AD40312}"/>
              </a:ext>
            </a:extLst>
          </p:cNvPr>
          <p:cNvSpPr txBox="1"/>
          <p:nvPr/>
        </p:nvSpPr>
        <p:spPr>
          <a:xfrm>
            <a:off x="7217734" y="3837878"/>
            <a:ext cx="4727090" cy="2262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285750" indent="-285750" algn="just">
              <a:lnSpc>
                <a:spcPct val="150000"/>
              </a:lnSpc>
              <a:buFont typeface="Arial" panose="020B0604020202020204" pitchFamily="34" charset="0"/>
              <a:buChar char="•"/>
              <a:defRPr sz="1200"/>
            </a:pPr>
            <a:r>
              <a:rPr lang="en-GB" sz="1600" dirty="0">
                <a:solidFill>
                  <a:schemeClr val="accent6"/>
                </a:solidFill>
              </a:rPr>
              <a:t>The type of </a:t>
            </a:r>
            <a:r>
              <a:rPr lang="en-GB" sz="1600" b="1" i="1" dirty="0">
                <a:solidFill>
                  <a:schemeClr val="accent6"/>
                </a:solidFill>
              </a:rPr>
              <a:t>Programming Language</a:t>
            </a:r>
            <a:r>
              <a:rPr lang="en-GB" sz="1600" dirty="0">
                <a:solidFill>
                  <a:schemeClr val="accent6"/>
                </a:solidFill>
              </a:rPr>
              <a:t> used is specified for each application.</a:t>
            </a:r>
          </a:p>
          <a:p>
            <a:pPr algn="just">
              <a:lnSpc>
                <a:spcPct val="150000"/>
              </a:lnSpc>
              <a:defRPr sz="1200"/>
            </a:pPr>
            <a:endParaRPr lang="en-GB" sz="1600" dirty="0">
              <a:solidFill>
                <a:schemeClr val="accent6"/>
              </a:solidFill>
            </a:endParaRPr>
          </a:p>
          <a:p>
            <a:pPr marL="285750" indent="-285750" algn="just">
              <a:lnSpc>
                <a:spcPct val="150000"/>
              </a:lnSpc>
              <a:buFont typeface="Arial" panose="020B0604020202020204" pitchFamily="34" charset="0"/>
              <a:buChar char="•"/>
              <a:defRPr sz="1200"/>
            </a:pPr>
            <a:r>
              <a:rPr lang="en-GB" sz="1600" dirty="0">
                <a:solidFill>
                  <a:schemeClr val="accent6"/>
                </a:solidFill>
              </a:rPr>
              <a:t>Usually in software development we divide a programming language into </a:t>
            </a:r>
            <a:r>
              <a:rPr lang="en-GB" sz="1600" i="1" dirty="0">
                <a:solidFill>
                  <a:schemeClr val="accent6"/>
                </a:solidFill>
              </a:rPr>
              <a:t>Front-end</a:t>
            </a:r>
            <a:r>
              <a:rPr lang="en-GB" sz="1600" dirty="0">
                <a:solidFill>
                  <a:schemeClr val="accent6"/>
                </a:solidFill>
              </a:rPr>
              <a:t> and </a:t>
            </a:r>
            <a:r>
              <a:rPr lang="en-GB" sz="1600" i="1" dirty="0">
                <a:solidFill>
                  <a:schemeClr val="accent6"/>
                </a:solidFill>
              </a:rPr>
              <a:t>Back-end.</a:t>
            </a:r>
          </a:p>
        </p:txBody>
      </p:sp>
      <p:grpSp>
        <p:nvGrpSpPr>
          <p:cNvPr id="17" name="Google Shape;452;p21">
            <a:extLst>
              <a:ext uri="{FF2B5EF4-FFF2-40B4-BE49-F238E27FC236}">
                <a16:creationId xmlns:a16="http://schemas.microsoft.com/office/drawing/2014/main" id="{ECC78022-A741-D94B-9769-84A1658B3D20}"/>
              </a:ext>
            </a:extLst>
          </p:cNvPr>
          <p:cNvGrpSpPr/>
          <p:nvPr/>
        </p:nvGrpSpPr>
        <p:grpSpPr>
          <a:xfrm>
            <a:off x="10578084" y="497292"/>
            <a:ext cx="713232" cy="712800"/>
            <a:chOff x="0" y="0"/>
            <a:chExt cx="457200" cy="457200"/>
          </a:xfrm>
        </p:grpSpPr>
        <p:sp>
          <p:nvSpPr>
            <p:cNvPr id="18" name="Circle">
              <a:extLst>
                <a:ext uri="{FF2B5EF4-FFF2-40B4-BE49-F238E27FC236}">
                  <a16:creationId xmlns:a16="http://schemas.microsoft.com/office/drawing/2014/main" id="{601A8C82-AAD3-C44F-A7F3-1572314D3254}"/>
                </a:ext>
              </a:extLst>
            </p:cNvPr>
            <p:cNvSpPr/>
            <p:nvPr/>
          </p:nvSpPr>
          <p:spPr>
            <a:xfrm>
              <a:off x="0" y="0"/>
              <a:ext cx="457200" cy="4572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
                  <a:solidFill>
                    <a:srgbClr val="E7E6E6"/>
                  </a:solidFill>
                </a:defRPr>
              </a:pPr>
              <a:endParaRPr lang="en-GB"/>
            </a:p>
          </p:txBody>
        </p:sp>
        <p:sp>
          <p:nvSpPr>
            <p:cNvPr id="19" name="01">
              <a:extLst>
                <a:ext uri="{FF2B5EF4-FFF2-40B4-BE49-F238E27FC236}">
                  <a16:creationId xmlns:a16="http://schemas.microsoft.com/office/drawing/2014/main" id="{D934C0B5-9102-E74F-9922-E7273B68BDBC}"/>
                </a:ext>
              </a:extLst>
            </p:cNvPr>
            <p:cNvSpPr txBox="1"/>
            <p:nvPr/>
          </p:nvSpPr>
          <p:spPr>
            <a:xfrm>
              <a:off x="112679" y="124971"/>
              <a:ext cx="231842" cy="207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900" b="1">
                  <a:solidFill>
                    <a:srgbClr val="E7E6E6"/>
                  </a:solidFill>
                </a:defRPr>
              </a:lvl1pPr>
            </a:lstStyle>
            <a:p>
              <a:r>
                <a:rPr lang="en-GB" sz="1500" dirty="0"/>
                <a:t>2.6</a:t>
              </a:r>
            </a:p>
          </p:txBody>
        </p:sp>
      </p:grpSp>
    </p:spTree>
    <p:extLst>
      <p:ext uri="{BB962C8B-B14F-4D97-AF65-F5344CB8AC3E}">
        <p14:creationId xmlns:p14="http://schemas.microsoft.com/office/powerpoint/2010/main" val="111627803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20800"/>
      </a:dk1>
      <a:lt1>
        <a:srgbClr val="FFFFFF"/>
      </a:lt1>
      <a:dk2>
        <a:srgbClr val="A7A7A7"/>
      </a:dk2>
      <a:lt2>
        <a:srgbClr val="535353"/>
      </a:lt2>
      <a:accent1>
        <a:srgbClr val="75F71D"/>
      </a:accent1>
      <a:accent2>
        <a:srgbClr val="2AA62A"/>
      </a:accent2>
      <a:accent3>
        <a:srgbClr val="041000"/>
      </a:accent3>
      <a:accent4>
        <a:srgbClr val="525055"/>
      </a:accent4>
      <a:accent5>
        <a:srgbClr val="171717"/>
      </a:accent5>
      <a:accent6>
        <a:srgbClr val="020800"/>
      </a:accent6>
      <a:hlink>
        <a:srgbClr val="0000FF"/>
      </a:hlink>
      <a:folHlink>
        <a:srgbClr val="FF00FF"/>
      </a:folHlink>
    </a:clrScheme>
    <a:fontScheme name="Office Theme">
      <a:majorFont>
        <a:latin typeface="Helvetica"/>
        <a:ea typeface="Helvetica"/>
        <a:cs typeface="Helvetica"/>
      </a:majorFont>
      <a:minorFont>
        <a:latin typeface="Roboto"/>
        <a:ea typeface="Roboto"/>
        <a:cs typeface="Roboto"/>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75F71D"/>
      </a:accent1>
      <a:accent2>
        <a:srgbClr val="2AA62A"/>
      </a:accent2>
      <a:accent3>
        <a:srgbClr val="041000"/>
      </a:accent3>
      <a:accent4>
        <a:srgbClr val="525055"/>
      </a:accent4>
      <a:accent5>
        <a:srgbClr val="171717"/>
      </a:accent5>
      <a:accent6>
        <a:srgbClr val="020800"/>
      </a:accent6>
      <a:hlink>
        <a:srgbClr val="0000FF"/>
      </a:hlink>
      <a:folHlink>
        <a:srgbClr val="FF00FF"/>
      </a:folHlink>
    </a:clrScheme>
    <a:fontScheme name="Office Theme">
      <a:majorFont>
        <a:latin typeface="Helvetica"/>
        <a:ea typeface="Helvetica"/>
        <a:cs typeface="Helvetica"/>
      </a:majorFont>
      <a:minorFont>
        <a:latin typeface="Roboto"/>
        <a:ea typeface="Roboto"/>
        <a:cs typeface="Roboto"/>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452</TotalTime>
  <Words>2399</Words>
  <Application>Microsoft Macintosh PowerPoint</Application>
  <PresentationFormat>Widescreen</PresentationFormat>
  <Paragraphs>352</Paragraphs>
  <Slides>44</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44</vt:i4>
      </vt:variant>
    </vt:vector>
  </HeadingPairs>
  <TitlesOfParts>
    <vt:vector size="48" baseType="lpstr">
      <vt:lpstr>Arial</vt:lpstr>
      <vt:lpstr>Cabin Bold</vt:lpstr>
      <vt:lpstr>Roboto</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Luca Tomei</cp:lastModifiedBy>
  <cp:revision>54</cp:revision>
  <dcterms:modified xsi:type="dcterms:W3CDTF">2021-03-17T10:51:01Z</dcterms:modified>
</cp:coreProperties>
</file>